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உங்களில் திறமுள்ளவர்கள் கூடவந்து அந்த மனுஷனிடத்தில் குற்றம் ஏதாகிலும் உண்டானால், அந்தக் குற்றத்தை அவன்மேல் சாட்டட்டும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அவர்களிடத்திலே ஏறக்குறைய பத்துநாள் சஞ்சரித்து, பின்பு செசரியாவுக்குப் போய், மறுநாளிலே நியாயாசனத்தில் உட்கார்ந்து, பவுலைக் கொண்டுவரும்படி கட்டளையி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அவர்களிடத்திலே ஏறக்குறைய பத்துநாள் சஞ்சரித்து, பின்பு செசரியாவுக்குப் போய், மறுநாளிலே நியாயாசனத்தில் உட்கார்ந்து, பவுலைக் கொண்டுவரும்படி கட்டளையி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வந்தபோது, எருசலேமிலிருந்துவந்த யூதர்கள் அவனைச் சூழ்ந்துநின்று, தங்களால் ரூபிக்கக்கூடாத அநேகங் கொடிய குற்றங்களை அவன்மேல் சாட்ட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வந்தபோது, எருசலேமிலிருந்துவந்த யூதர்கள் அவனைச் சூழ்ந்துநின்று, தங்களால் ரூபிக்கக்கூடாத அநேகங் கொடிய குற்றங்களை அவன்மேல் சாட்ட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ன் உத்தரவாக: நான் யூதருடைய வேதப்பிரமாணத்துக்காகிலும், தேவாலயத்துக்காகிலும், இராயருக்காகிலும் விரோதமாக ஒரு குற்றமும் செய்யவில்லையென்று சொன்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ன் உத்தரவாக: நான் யூதருடைய வேதப்பிரமாணத்துக்காகிலும், தேவாலயத்துக்காகிலும், இராயருக்காகிலும் விரோதமாக ஒரு குற்றமும் செய்யவில்லையென்று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பெஸ்து யூதருக்குத் தயவுசெய்ய மனதாய், பவுலை நோக்கி: நீ எருசலேமுக்குப் போய், அவ்விடத்திலே இந்தக் காரியங்களைக்குறித்து எனக்குமுன்பாக நியாயம் விசாரிக்கப்பட உனக்குச் சம்மதியா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பெஸ்து யூதருக்குத் தயவுசெய்ய மனதாய், பவுலை நோக்கி: நீ எருசலேமுக்குப் போய், அவ்விடத்திலே இந்தக் காரியங்களைக்குறித்து எனக்குமுன்பாக நியாயம் விசாரிக்கப்பட உனக்குச் சம்மதியா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ப் பவுல்: நான் இராயருடைய நியாயாசனத்துக்கு முன்பாக நிற்கிறேன்; அதற்கு முன்பாக நான் நியாயம் விசாரிக்கப்படவேண்டியது; யூதருக்கு நான் அநியாயம் ஒன்றும் செய்யவில்லை, அதை நீரும் நன்றாய் அறிந்திருக்கிற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ஸ்து என்பவன் நாட்டிற்கு அதிபதியாக வந்து, மூன்று நாளானபின்பு, செசரியாவிலிருந்து எருசலேமுக்குப் போ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ப் பவுல்: நான் இராயருடைய நியாயாசனத்துக்கு முன்பாக நிற்கிறேன்; அதற்கு முன்பாக நான் நியாயம் விசாரிக்கப்படவேண்டியது; யூதருக்கு நான் அநியாயம் ஒன்றும் செய்யவில்லை, அதை நீரும் நன்றாய் அறிந்திருக்கிறீ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அநியாயஞ்செய்து, மரணத்துக்குப் பாத்திரமானது ஏதாகிலும் நடப்பித்ததுண்டானால் நான் சாகாதபடிக்கு மனுகேட்கமாட்டேன். இவர்கள் என்மேல் சாட்டுகிற குற்றங்கள் முற்றிலும் அபத்தமானால், அவர்களுக்குத் தயவுபண்ணும்பொருட்டு ஒருவரும் என்னை அவர்களுக்கு ஒப்புக்கொடுக்கலாகாது. இராயருக்கு அபயமிடுகிறே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அநியாயஞ்செய்து, மரணத்துக்குப் பாத்திரமானது ஏதாகிலும் நடப்பித்ததுண்டானால் நான் சாகாதபடிக்கு மனுகேட்கமாட்டேன். இவர்கள் என்மேல் சாட்டுகிற குற்றங்கள் முற்றிலும் அபத்தமானால், அவர்களுக்குத் தயவுபண்ணும்பொருட்டு ஒருவரும் என்னை அவர்களுக்கு ஒப்புக்கொடுக்கலாகாது. இராயருக்கு அபயமிடுகிற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அநியாயஞ்செய்து, மரணத்துக்குப் பாத்திரமானது ஏதாகிலும் நடப்பித்ததுண்டானால் நான் சாகாதபடிக்கு மனுகேட்கமாட்டேன். இவர்கள் என்மேல் சாட்டுகிற குற்றங்கள் முற்றிலும் அபத்தமானால், அவர்களுக்குத் தயவுபண்ணும்பொருட்டு ஒருவரும் என்னை அவர்களுக்கு ஒப்புக்கொடுக்கலாகாது. இராயருக்கு அபயமிடுகிற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பெஸ்து தன் ஆலோசனைக்காரருடனே ஆலோசித்து: நீ இராயருக்கு அபயமிட்டாயே; இராயரிடத்திற்கே போகக்கடவாயென்று உத்தரவுசொன்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பெஸ்து தன் ஆலோசனைக்காரருடனே ஆலோசித்து: நீ இராயருக்கு அபயமிட்டாயே; இராயரிடத்திற்கே போகக்கடவாயென்று உத்தரவுசொன்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ிலநாள் சென்றபின்பு, அகிரிப்பா ராஜாவும் பெர்னிக்கேயாளும் பெஸ்துவைக் கண்டுகொள்ளும்படி செசரியாவுக்கு வ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ங்கே அநேகநாள் சஞ்சரித்திருக்கையில், பெஸ்து பவுலின் சங்கதியை ராஜாவுக்கு விவரித்து: பேலிக்ஸ் காவலில் வைத்துப்போன ஒரு மனுஷன் இருக்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ங்கே அநேகநாள் சஞ்சரித்திருக்கையில், பெஸ்து பவுலின் சங்கதியை ராஜாவுக்கு விவரித்து: பேலிக்ஸ் காவலில் வைத்துப்போன ஒரு மனுஷன் இருக்கி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எருசலேமில் இருந்தபோது, பிரதான ஆசாரியர்களும் யூதருடைய மூப்பர்களும் அவனைக்குறித்து என்னிடத்தில் பிராதுபண்ணி, அவனுக்கு விரோதமாகத் தீர்ப்புசெய்யவேண்டுமென்று கேட்டுக்கொண்ட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ஸ்து என்பவன் நாட்டிற்கு அதிபதியாக வந்து, மூன்று நாளானபின்பு, செசரியாவிலிருந்து எருசலேமுக்குப் போ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எருசலேமில் இருந்தபோது, பிரதான ஆசாரியர்களும் யூதருடைய மூப்பர்களும் அவனைக்குறித்து என்னிடத்தில் பிராதுபண்ணி, அவனுக்கு விரோதமாகத் தீர்ப்புசெய்யவேண்டுமென்று கேட்டுக்கொண்ட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க்கு நான் பிரதியுத்தரமாக: குற்றஞ்சாட்டப்பட்ட மனுஷன் குற்றஞ்சாட்டினவர்களுக்கு முகமுமாய் நின்று, சாட்டின குற்றத்துக்குத் தனக்காக எதிருத்தரவு சொல்ல அவனுக்கு இடங்கிடைக்கிறதற்குமுன்னே, குற்றஞ்சாட்டி அவர்கள் பட்சமாய் அவனை மரணத்திற்கு ஒப்புக்கொடுக்கிறது ரோமருக்கு வழக்கமல்ல என்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க்கு நான் பிரதியுத்தரமாக: குற்றஞ்சாட்டப்பட்ட மனுஷன் குற்றஞ்சாட்டினவர்களுக்கு முகமுமாய் நின்று, சாட்டின குற்றத்துக்குத் தனக்காக எதிருத்தரவு சொல்ல அவனுக்கு இடங்கிடைக்கிறதற்குமுன்னே, குற்றஞ்சாட்டி அவர்கள் பட்சமாய் அவனை மரணத்திற்கு ஒப்புக்கொடுக்கிறது ரோமருக்கு வழக்கமல்ல என்ற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க்கு நான் பிரதியுத்தரமாக: குற்றஞ்சாட்டப்பட்ட மனுஷன் குற்றஞ்சாட்டினவர்களுக்கு முகமுமாய் நின்று, சாட்டின குற்றத்துக்குத் தனக்காக எதிருத்தரவு சொல்ல அவனுக்கு இடங்கிடைக்கிறதற்குமுன்னே, குற்றஞ்சாட்டி அவர்கள் பட்சமாய் அவனை மரணத்திற்கு ஒப்புக்கொடுக்கிறது ரோமருக்கு வழக்கமல்ல என்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அவர்கள் இங்கே கூடிவந்தபோது, நான் எவ்வளவும் தாமதம்பண்ணாமல், மறுநாள் நியாயாசனத்தில் அமர்ந்து அந்த மனுஷனைக் கொண்டுவரும்படி கட்டளையிட்ட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அவர்கள் இங்கே கூடிவந்தபோது, நான் எவ்வளவும் தாமதம்பண்ணாமல், மறுநாள் நியாயாசனத்தில் அமர்ந்து அந்த மனுஷனைக் கொண்டுவரும்படி கட்டளையிட்ட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ுற்றஞ்சாட்டினவர்கள் வந்துநின்று, நான் நினைத்திருந்த குற்றங்களில் ஒன்றையும் அவன்மேல் சுமத்தாமல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ுற்றஞ்சாட்டினவர்கள் வந்துநின்று, நான் நினைத்திருந்த குற்றங்களில் ஒன்றையும் அவன்மேல் சுமத்தாமல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ுடைய மார்க்கத்தைக்குறித்தும், மரித்துப்போன இயேசுமென்னுமொருவன் உயிரோடிருக்கிறானென்று பவுல் சாதித்ததைக்குறித்தும் சில தர்க்கவிஷயங்களை அவன் பேரில் விரோதமாய்ச் சொன்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ுடைய மார்க்கத்தைக்குறித்தும், மரித்துப்போன இயேசுமென்னுமொருவன் உயிரோடிருக்கிறானென்று பவுல் சாதித்ததைக்குறித்தும் சில தர்க்கவிஷயங்களை அவன் பேரில் விரோதமாய்ச் சொன்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பிரதான ஆசாரியனும் யூதரில் முதன்மையானவர்களும் அவனிடத்தில் வந்து, பவுலுக்கு விரோதமாகப் பிராதுபண்ண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ப்பட்ட தர்க்க விஷயங்களைக்குறித்து எனக்குச் சந்தேகமிருந்தபடியினால்: நீ எருசலேமுக்குப் போய், அங்கே இவைகளைக் குறித்து நியாயம் விசாரிக்கப்பட உனக்குச் சம்மதியா என்று கேட்ட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ப்பட்ட தர்க்க விஷயங்களைக்குறித்து எனக்குச் சந்தேகமிருந்தபடியினால்: நீ எருசலேமுக்குப் போய், அங்கே இவைகளைக் குறித்து நியாயம் விசாரிக்கப்பட உனக்குச் சம்மதியா என்று கேட்ட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ப் பவுல், தான் இராயருக்கு முன்பாக நியாயம் விசாரிக்கப்படும்படிக்கு நிறுத்திவைக்கப்படவேண்மென்று அபயமிட்டபோது, நான் அவனை இராயனிடத்திற்கு அனுப்புமளவும் காவல்பண்ணும்படி கட்டளையிட்டேன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ப் பவுல், தான் இராயருக்கு முன்பாக நியாயம் விசாரிக்கப்படும்படிக்கு நிறுத்திவைக்கப்படவேண்மென்று அபயமிட்டபோது, நான் அவனை இராயனிடத்திற்கு அனுப்புமளவும் காவல்பண்ணும்படி கட்டளையிட்டேன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அகிரிப்பா பெஸ்துவை நோக்கி: அந்த மனுஷன் சொல்லுகிறதை நானும் கேட்க மனதாயிருக்கிறேன் என்றான். அதற்கு அவன் நாளைக்கு நீர் கேட்கலாம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அகிரிப்பா பெஸ்துவை நோக்கி: அந்த மனுஷன் சொல்லுகிறதை நானும் கேட்க மனதாயிருக்கிறேன் என்றான். அதற்கு அவன் நாளைக்கு நீர் கேட்கலாம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றுநாளிலே அகிரிப்பாவும் பெர்னிக்கேயாளும் மிகுந்த ஆடம்பரத்துடனே வந்து சேனாபதிகளோடும் பட்டணத்துப்பிரதான மனுஷரோடுங்கூட நியாயஸ்தலத்தில் பிரவேசித்தார்கள். உடனே பெஸ்துவினுடைய கட்டளையின்படி பவுல் கொண்டுவரப்ப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றுநாளிலே அகிரிப்பாவும் பெர்னிக்கேயாளும் மிகுந்த ஆடம்பரத்துடனே வந்து சேனாபதிகளோடும் பட்டணத்துப்பிரதான மனுஷரோடுங்கூட நியாயஸ்தலத்தில் பிரவேசித்தார்கள். உடனே பெஸ்துவினுடைய கட்டளையின்படி பவுல் கொண்டுவரப்பட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றுநாளிலே அகிரிப்பாவும் பெர்னிக்கேயாளும் மிகுந்த ஆடம்பரத்துடனே வந்து சேனாபதிகளோடும் பட்டணத்துப்பிரதான மனுஷரோடுங்கூட நியாயஸ்தலத்தில் பிரவேசித்தார்கள். உடனே பெஸ்துவினுடைய கட்டளையின்படி பவுல் கொண்டுவரப்பட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பெஸ்து: அகிரிப்பா ராஜாவே, எங்களோடேகூட இவ்விடத்தில் வந்திருக்கிறவர்களே, நீங்கள் காண்கிற இந்த மனுஷனைக்குறித்து யூதஜனங்களெல்லாரும் எருசலேமிலும் இவ்விடத்திலும் என்னை வருந்திக் கேட்டுக்கொண்டு, இவன் இனி உயிரோடிருக்கிறது தகாதென்று சொல்லிக் கூக்குரலி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ை வழியிலே கொன்றுபோடும்படி சர்ப்பனையான யோசனையுள்ளவர்களாய், தங்கள்மேல் தயவுசெய்து, அவனை எருசலேமுக்கு அழைப்பிக்கவேண்டுமென்று வேண்டிக்கொண்ட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பெஸ்து: அகிரிப்பா ராஜாவே, எங்களோடேகூட இவ்விடத்தில் வந்திருக்கிறவர்களே, நீங்கள் காண்கிற இந்த மனுஷனைக்குறித்து யூதஜனங்களெல்லாரும் எருசலேமிலும் இவ்விடத்திலும் என்னை வருந்திக் கேட்டுக்கொண்டு, இவன் இனி உயிரோடிருக்கிறது தகாதென்று சொல்லிக் கூக்குரலிட்ட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பெஸ்து: அகிரிப்பா ராஜாவே, எங்களோடேகூட இவ்விடத்தில் வந்திருக்கிறவர்களே, நீங்கள் காண்கிற இந்த மனுஷனைக்குறித்து யூதஜனங்களெல்லாரும் எருசலேமிலும் இவ்விடத்திலும் என்னை வருந்திக் கேட்டுக்கொண்டு, இவன் இனி உயிரோடிருக்கிறது தகாதென்று சொல்லிக் கூக்குரலிட்ட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ன் மரணத்துக்குப் பாத்திரமானதொன்றையும் செய்யவில்லையென்று நான் அறிந்துகொண்டதினாலும், இவன்தானே இராயனுக்கு அபயமிட்டபடியினாலும், அவரிடத்தில் இவனை அனுப்பும்படி தீர்மானம்பண்ணின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ன் மரணத்துக்குப் பாத்திரமானதொன்றையும் செய்யவில்லையென்று நான் அறிந்துகொண்டதினாலும், இவன்தானே இராயனுக்கு அபயமிட்டபடியினாலும், அவரிடத்தில் இவனை அனுப்பும்படி தீர்மானம்பண்ணின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வனைக்குறித்து ஆண்டவனுக்கு எழுதுகிறதற்கு நிச்சயப்பட்ட காரியமொன்றும் எனக்கு விளங்கவில்லை. காவல்பண்ணப்பட்ட ஒருவன் செய்த குற்றங்களை எடுத்துக்காட்டாமல் அனுப்புகிறது புத்தியீனமான காரியமென்று எனக்குத் தோன்றுகிறபடியினாலே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வனைக்குறித்து ஆண்டவனுக்கு எழுதுகிறதற்கு நிச்சயப்பட்ட காரியமொன்றும் எனக்கு விளங்கவில்லை. காவல்பண்ணப்பட்ட ஒருவன் செய்த குற்றங்களை எடுத்துக்காட்டாமல் அனுப்புகிறது புத்தியீனமான காரியமென்று எனக்குத் தோன்றுகிறபடியினாலே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வனைக்குறித்து ஆண்டவனுக்கு எழுதுகிறதற்கு நிச்சயப்பட்ட காரியமொன்றும் எனக்கு விளங்கவில்லை. காவல்பண்ணப்பட்ட ஒருவன் செய்த குற்றங்களை எடுத்துக்காட்டாமல் அனுப்புகிறது புத்தியீனமான காரியமென்று எனக்குத் தோன்றுகிறபடியினாலே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னை விசாரித்துக் கேட்டபின்பு எழுதத்தக்க விசேஷம் ஏதாகிலும் எனக்கு விளங்கும்படி, இவனை உங்களுக்கு முன்பாகவும், விசேஷமாய் அகிரிப்பா ராஜாவே, உமக்கு முன்பாக கொண்டுவந்தேன்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னை விசாரித்துக் கேட்டபின்பு எழுதத்தக்க விசேஷம் ஏதாகிலும் எனக்கு விளங்கும்படி, இவனை உங்களுக்கு முன்பாகவும், விசேஷமாய் அகிரிப்பா ராஜாவே, உமக்கு முன்பாக கொண்டுவந்தே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ை வழியிலே கொன்றுபோடும்படி சர்ப்பனையான யோசனையுள்ளவர்களாய், தங்கள்மேல் தயவுசெய்து, அவனை எருசலேமுக்கு அழைப்பிக்கவேண்டுமென்று வேண்டிக்கொண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ப் பெஸ்து பிரதியுத்தரமாக: பவுலைச் செசரியாவிலே காவல்பண்ணியிருக்கிறதே; நானும் சீக்கிரமாக அங்கே போ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ப் பெஸ்து பிரதியுத்தரமாக: பவுலைச் செசரியாவிலே காவல்பண்ணியிருக்கிறதே; நானும் சீக்கிரமாக அங்கே போ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உங்களில் திறமுள்ளவர்கள் கூடவந்து அந்த மனுஷனிடத்தில் குற்றம் ஏதாகிலும் உண்டானால், அந்தக் குற்றத்தை அவன்மேல் சாட்டட்டும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be any wickedness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he had tarried among them more than ten days, he went down unto Caesarea; and the nex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sitting on the judgment seat commanded Paul to be brou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he was come, the Jews which came down from Jerusalem stood round about, and laid m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grievous complaints against Paul, which they could not pr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ile he answered for himself, Neither against the law of the Jews, neither against the tem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yet against Caesar, have I offended any thing at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Festus, willing to do the Jews a pleasure, answered Paul, and said, Will you go up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and there be judged of these things before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said Paul, I stand at Caesar's judgment seat, where I ought to be judged: to the Jews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when Festus was come into the province, after three days he ascended from Caesarea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done no wrong, as you very well k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if I be an offender, or have committed any thing worthy of death, I refuse not to die: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f there be none of these things whereof these accuse me, no man may deliver me unto them. I appe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Caes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Festus, when he had conferred with the council, answered, Have you appealed unto Cae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Caesar shall you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fter certain days king Agrippa and Bernice came unto Caesarea to salute Fest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they had been there many days, Festus declared Paul's cause unto the king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a certain man left in bonds by Felix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bout whom, when I was at Jerusalem, the chief priests and the elders of the Jews informed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iring to have judgment 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o whom I answered, It is not the manner of the Romans to deliver any man to die, before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s accused have the accusers face to face, and have licence to answer for himself concer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rime laid 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fore, when they were come here, without any delay on the next day I sat on the judg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t, and commanded the man to be brought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gainst whom when the accusers stood up, they brought none accusation of such things as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ppos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had certain questions against him of their own superstition, and of one Jesus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d, whom Paul affirmed to be a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the high priest and the chief of the Jews informed him against Paul, and besought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because I doubted of such manner of questions, I asked him whether he would go to 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re be judged of these mat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when Paul had appealed to be reserved unto the hearing of Augustus, I commanded him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pt till I might send him to Caes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Agrippa said unto Festus, I would also hear the man myself. Tomorrow, said he,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on the next day, when Agrippa was come, and Bernice, with great pomp, and was entered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lace of hearing, with the chief captains, and principal men of the city, at Festus' command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ul was brought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Festus said, King Agrippa, and all men which are here present with us, all of you see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desired favour against him, that he would send for him to Jerusalem, laying wait in the 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, about whom all the multitude of the Jews have dealt with me, both at Jerusalem, and also he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ying that he ought not to live any lo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when I found that he had committed nothing worthy of death, and that he himself has appea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Augustus, I have determined to sen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Of whom I have no certain thing to write unto my lord. Wherefore I have brought him forth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and specially before you, O king Agrippa, that, after examination had, I might have somewha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it seems to me unreasonable to send a prisoner, and not likewise to signify the crimes l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kill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Festus answered, that Paul should be kept at Caesarea, and that he himself would depa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rtly thi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them therefore, said he, which among you are able, go down with me, and accuse this man, i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2026-05-30T21:34:45Z</dcterms:created>
  <dcterms:modified xsi:type="dcterms:W3CDTF">2026-05-30T21:34:45Z</dcterms:modified>
  <dc:title>அப்போஸ்தலர்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