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க்காய் வாழ்கிறாய் நீ?
இந்த வையகம் தனிலே நீ
வாழ்ந்திடும் நாட்களெல்லாம்
யாருக்காய் வாழ்கிறாய் நீ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மிச ஆசையில் சிக்கலுண்டு
இந்தப் புவியினிலே, இந்தப் புவியினிலே
சிற்றின்பப் பிரியராய் வாழ்வாருண்டு
இந்தப் புவியினிலே, இந்தப் புவியினிலே - இவர்
நாளெல்லாம் தீழ்ப்பான நோக்கம் கொண்டோர் (2)
இவர் வாழ்வெல்லாம் பாவமும் சாபம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ணம் பணம் என்றிடும் பலருமுண்டு
இந்தப் புவியினிலே, இந்தப் புவியினிலே
மனமெல்லாம் செல்வத்தைச் சேர்த்திடவே
இந்தப் புவியினிலே, இந்தப் புவியினிலே - இவர்
மூச்செல்லாம் ஆஸ்திக்காய் அலறி நிற்கும் (2)
ஆனால் வாழ்வெல்லாம் வறட்சியும் தாழ்ச்சிய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ள்கைக்காய் வாழ்பவர் பலருமுண்டு
இந்தப் புவியினிலே, இந்தப் புவியினிலே
வீண் பெருமைக்கு விலையாகிப் போனார் உண்டு
இந்தப் புவியினிலே இந்தப் புவியினிலே - இவர்
நாளெல்லாம் விரிவில்லா மனதுடையோர் (2)
இவர் வாழ்வெல்லாம் சாதனை இழந்து நிற்போ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டைபட்ட அப்பமாய் திகழ்வாருண்டு
இந்தப் புவியினிலே, இந்தப் புவியினிலே
கரைந்திடும் உப்பாய் நிற்பாருண்டு
இந்தப் புவியினிலே, இந்தப் புவியினிலே - இவர்
நாளெல்லாம் இயேசுவுக்காய் மறைந்து நிற்பார் (2)
வெறும் கூப்பிடும் சத்தமாய் பணிபுரி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2026-09-08T09:50:45Z</dcterms:created>
  <dcterms:modified xsi:type="dcterms:W3CDTF">2026-09-08T09:50:45Z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