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எழுந்தருளுவேன், இப்பொழுது உயருவேன், இப்பொழுது மேன்மைப்படுவேன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தரைக் கர்ப்பந்தரித்துத் தாளடியைப் பெறுவீர்கள்; அக்கினியைப்போல் உங்கள் சுவாசமே உங்களைப்பட்சி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் சுண்ணாம்பைப்போல நீற்றப்படுவார்கள்; வெட்டப்பட்ட முட்செடிகளைப்போலத் தீயில் எரிக்கப்படு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ரத்திலுள்ளவர்களே, நான் செய்கிறதைக் கேளுங்கள்; சமீபத்திலிருக்கிறவர்களே என் பராக்கிரமத்தை அறிந்துகொள்ளுங்கள் என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ிலுள்ள பாவிகள் திகைக்கிறார்கள்; மாயக்காரரை நடுக்கம் பிடிக்கிறது; பட்சிக்கும் அக்கினிக்கு முன்பாக நம்மில் தரித்திருப்பவன் யார்? நித்திய ஜுவாலைக்கு முன்பாக நம்மில் தாபரிப்பவன் யார் என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ிலுள்ள பாவிகள் திகைக்கிறார்கள்; மாயக்காரரை நடுக்கம் பிடிக்கிறது; பட்சிக்கும் அக்கினிக்கு முன்பாக நம்மில் தரித்திருப்பவன் யார்? நித்திய ஜுவாலைக்கு முன்பாக நம்மில் தாபரிப்பவன் யார் என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உயர்ந்த இடங்களில் வாசம்பண்ணுவான்; கன்மலைகளின் அரண்கள் அவனுடைய உயர்ந்த அடைக்கலமாகும்; அவன் அப்பம் அவனுக்குக் கொடுக்கப்படும்; அவன் தண்ணீர் அவனுக்கு நிச்சயமாய்க் கிடை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யர்ந்தவர், அவர் உன்னதத்தில் வாசமாயிருக்கிறார்; அவர் சீயோனை நியாயத்தினாலும் நீதியினாலும் நிரப்ப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உயர்ந்த இடங்களில் வாசம்பண்ணுவான்; கன்மலைகளின் அரண்கள் அவனுடைய உயர்ந்த அடைக்கலமாகும்; அவன் அப்பம் அவனுக்குக் கொடுக்கப்படும்; அவன் தண்ணீர் அவனுக்கு நிச்சயமாய்க் கிடை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ண்கள் ராஜாவை மகிமை பொருந்தினவராகக் காணும், தூரத்திலுள்ள தேசத்தையும் பார்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ம் பயங்கரத்தை நினைவுகூரும்; கணக்கன் எங்கே? தண்டல்காரன் எங்கே? கோபுரங்களை எண்ணினவன் எங்கே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ம் பயங்கரத்தை நினைவுகூரும்; கணக்கன் எங்கே? தண்டல்காரன் எங்கே? கோபுரங்களை எண்ணினவன் எங்கே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க்கு விளங்காத பாஷையையும், அறிதற்கரிய ஒருவிதமான பேச்சையுமுடைய அந்தக் குரூர ஜனங்களை இனி நீ காண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க்கு விளங்காத பாஷையையும், அறிதற்கரிய ஒருவிதமான பேச்சையுமுடைய அந்தக் குரூர ஜனங்களை இனி நீ காண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ண்டிகைகள் ஆசரிக்கப்படும் நகரமாகிய சீயோனை நோக்கிப்பார்; உன் கண்கள் எருசலேமை அமரிக்கையான தாபரமாகவும் பெயர்க்கப்படாத கூடாரமாகவும் காணும்; இனி அதின் முளைகள் என்றைக்கும் பிடுங்கப்படுவதுமில்லை, அதின் கயிறுகளில் ஒன்றும் அறுந்து போவத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ண்டிகைகள் ஆசரிக்கப்படும் நகரமாகிய சீயோனை நோக்கிப்பார்; உன் கண்கள் எருசலேமை அமரிக்கையான தாபரமாகவும் பெயர்க்கப்படாத கூடாரமாகவும் காணும்; இனி அதின் முளைகள் என்றைக்கும் பிடுங்கப்படுவதுமில்லை, அதின் கயிறுகளில் ஒன்றும் அறுந்து போவதும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கிமையுள்ள கர்த்தர் அங்கே நமக்கு மகா விசாலமான நதிகளும் ஆறுகளுமுள்ள ஸ்தலம்போலிருப்பார்; வலிக்கிற படவு அங்கே ஓடுவதும் இல்லை, பெரிய கப்பல் அங்கே கடந்துவருவதும் இ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கிமையுள்ள கர்த்தர் அங்கே நமக்கு மகா விசாலமான நதிகளும் ஆறுகளுமுள்ள ஸ்தலம்போலிருப்பார்; வலிக்கிற படவு அங்கே ஓடுவதும் இல்லை, பெரிய கப்பல் அங்கே கடந்துவருவதும் இ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யர்ந்தவர், அவர் உன்னதத்தில் வாசமாயிருக்கிறார்; அவர் சீயோனை நியாயத்தினாலும் நீதியினாலும் நிரப்ப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நம்முடைய நியாயாதிபதி, கர்த்தர் நம்முடைய நியாயப்பிரமாணிகர், கர்த்தர் நம்முடைய ராஜா, அவர் நம்மை இரட்சி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நம்முடைய நியாயாதிபதி, கர்த்தர் நம்முடைய நியாயப்பிரமாணிகர், கர்த்தர் நம்முடைய ராஜா, அவர் நம்மை இரட்சி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யிறுகள் தளர்ந்துபோம்; பாய்மரத்தைக் கெட்டிப்படுத்தவும் பாயை விரிக்கவுங் கூடாமற்போம்; அப்பொழுது திரளான கொள்ளைப்பொருள் பங்கிடப்படும்; சப்பாணிகளும் கொள்ளையா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யிறுகள் தளர்ந்துபோம்; பாய்மரத்தைக் கெட்டிப்படுத்தவும் பாயை விரிக்கவுங் கூடாமற்போம்; அப்பொழுது திரளான கொள்ளைப்பொருள் பங்கிடப்படும்; சப்பாணிகளும் கொள்ளையா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யாதிப்பட்டிருக்கிறேன் என்று நகரவாசிகள் சொல்வதில்லை; அதில் வாசமாயிருக்கிற ஜனத்தின் அக்கிரமம் மன்னிக்கப்பட்ட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யாதிப்பட்டிருக்கிறேன் என்று நகரவாசிகள் சொல்வதில்லை; அதில் வாசமாயிருக்கிற ஜனத்தின் அக்கிரமம் மன்னிக்கப்பட்ட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எங்களுக்கு இரங்கும், உமக்குக் காத்திருக்கிறோம்; தேவரீர் காலையில் அவர்கள் புயமும், இக்கட்டுக்காலத்தில் எங்கள் இரட்சிப்புமாயி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ரணரட்சிப்பும் ஞானமும் அறிவும் உன் காலங்களுடைய உறுதியாயிருக்கும்; கர்த்தருக்குப் பயப்படுதலே அதின் பொக்கிஷ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எங்களுக்கு இரங்கும், உமக்குக் காத்திருக்கிறோம்; தேவரீர் காலையில் அவர்கள் புயமும், இக்கட்டுக்காலத்தில் எங்கள் இரட்சிப்புமாயிர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ளியின் சத்தத்தினாலே ஜனங்கள் அலைந்தோடி, நீர் எழுந்திருக்கும்போது ஜாதிகள் சிதறடிக்கப்பட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ட்டுக்கிளிகள் சேர்க்கிறதுபோல உங்கள் கொள்ளை சேர்க்கப்படும்; வெட்டுக்கிளிகள் குதித்துத்திரிகிறதுபோல மனுஷர் அதின்மேல் குதித்துத் திரி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ருடைய பராக்கிரமசாலிகள் வெளியிலே அலறுகிறார்கள்; சமாதானத்து ஸ்தானாபதிகள் மனங்கசந்து அழ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தைகள் பாழாயின; வழிப்போக்கர் இல்லை; உடன்படிக்கையை மீறுகிறான்; நகரங்களை இகழ்ச்சிபண்ணுகிறான்; மனுஷனை எண்ணாதேபோ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தைகள் பாழாயின; வழிப்போக்கர் இல்லை; உடன்படிக்கையை மீறுகிறான்; நகரங்களை இகழ்ச்சிபண்ணுகிறான்; மனுஷனை எண்ணாதேபோ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ம் துக்கித்து விடாய்த்திருக்கிறது; லீபனோன் வெட்கி வாடுகிறது, சாரோன் வனாந்தரத்துக்கு ஒப்பாகிறது; பாசானும் கர்மேலும் பாழாக்கப்பட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ம் துக்கித்து விடாய்த்திருக்கிறது; லீபனோன் வெட்கி வாடுகிறது, சாரோன் வனாந்தரத்துக்கு ஒப்பாகிறது; பாசானும் கர்மேலும் பாழாக்கப்பட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કહે છે, “હવે હું ઉપર ઊઠીશ અને સાર્મથ્ય દેખાડ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તમે સૂકા ધાસને ઘારણ કરો છો અને તણખલાને જન્મ આપો છો. તમારો શ્વાસ જ તમને અગ્નિની જેમ ભરખ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ેમ કાંટાઓને કાપીને અગ્નિમાં ફેંકવામાં આવે, તેમ તમારા યોદ્ધાઓને પૂરેપૂરા બાળી નાખ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હે દૂર દૂર તેમ જ નજીક વસનારાઓ, મેં શું શું કર્યુ છે તે સાંભળી તમે મારું સાર્મથ્ય જાણી લ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િયોનમાં પાપીઓ ધ્રૂજે છે, દુષ્ટો થથરે છે, અને પૂછે છે, “આ ભડભડતા અગ્નિમાં આપણામાંથી કોણ રહ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સદાય બળતી જવાળામાં આપણામાંથી કોણ બચી શક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ે માણસ ન્યાયને માગેર્ ચાલે છે અને સાચું બોલે છે, જે શોષણથી મળેલી કમાઇનો તિરસ્કાર કરે છે,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ંચને હાથથી ઝાટકી ખંખેરી નાખે છે, જે હિંસાની વાત સાંભળી કાનમાં આંગળી ધાલે છે અને જે પાપ જોઇને આં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ીંચી દે છે, તે જ વાસો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આ પ્રકારના સર્વ લોકો ઉચ્ચસ્થાનોમાં રહેશે. પર્વતોના ખડકો તેઓની સુરક્ષાના કિલ્લા બનશે. તેઓને ખોર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મોટો મનાયો છે; કેમ કે ઉચ્ચસ્થાને રહે છે, તે સિયોનને ન્યાય, ભલાઇ અને સદાચારનું નિવાસસ્થ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ો પાડવામાં આવશે અને તેઓને પૂરતું પાણી મળ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ે ફરીવાર રાજાને (દેવને) એક સુવિશાળ દેશ પર પૂરા વૈભવપૂર્વક રાજ્ય કરતો જોવા પામ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ભૂતકાળના ભયને યાદ કરીને તમે વિચારશો “ક્યાં ગયા એ કર ઉઘરાવનારા પરદેશી? ક્યાં ગયા પેલા વિદેશ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સૂસ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કારણ કે તેઓનો નાશ થશે; તમે સમજી શકો નહિ તેવી વિચિત્ર તોતડી બોબડી ભાષાવાળા આ ક્રોધી અને હિંસ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નાશ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પણા ઉત્સવોની નગરી યરૂશાલેમ તરફ નજર કર! ત્યાં તું સુરક્ષિત નિવાસસ્થાન જોવા પામશે, જે સ્થિ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થાવર તંબુ જેવું હશે, જેની ખીંટીઓ કદી ઉખેડવાની નથી, જેની દોરીઓ કદી તૂટવાન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્યાં સૈન્યોના દેવ યહોવા આપણને તેની ભવ્યતા સાથે દર્શન દેશે. આપણે વિશાળ નદીઓ અને ઝરણાં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માં વસીશું. ત્યાં કોઇ શત્રુઓના વહાણો નહિ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કારણ કે યહોવા આપણા ન્યાયાધીશ આપણા શાસક, અને આપણા રાજા છે; તે આપણી સંભાળ રાખશે અને આપણો બચા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શકિતશાળી વહાણોના દોરડાં ઢીલાં થઇ જશે અને તેના કૂવાસ્થંભો ભાંગી જશે, જેથી તે સઢ ફેલાવી શક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ી સંપત્તિ દેવના લોકો દ્વારા વહેંચી લેવામાં આવશે. જેઓ અપંગ છે તેઓ પણ પોતાનો હિસ્સો પ્રાપ્ત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અને હવે ઇસ્રાએલના કોઇ વતનીને એવું કહેવાનો વારો નહિ આવે કે, “અમે માંદા છીએ.” કારણ કે યહોવા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તેઓની દુષ્ટતાની માફી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અફસોસ છે તને! તું અલબત્ત, બીજાને લૂંટે છે, પણ તું લૂંટાયો નથી! તું દગાબાજી કરે છે ખરો, પણ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કોઇએ દગાબાજી કરી નથી! પણ જ્યારે તારી ખરાબીઓ પૂરી થશે, ત્યારે તું ખરેખર લૂંટાશે; જ્યારે તું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ગાબાજીનો અંત લાવીશ ત્યારે ખરેખર તારી સાથે દગાબાજ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ે યહોવા, અમારા પર કૃપા કરો, અમને તમારી જ આશા છે. રોજે રોજ અમારું રક્ષણ કરો અને મુશ્કેલીના સમય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 પોતાની પ્રજાને સ્થિરતા આપશે. તારણ, ડહાપણ અને જ્ઞાન આપશે. યહોવાનો ભય સિયોનની પ્રજાનો ખજ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મારી રક્ષા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મારી ધમકીની ગર્જના સાંભળીને લોકો નાસી જાય છે, તમારા ઊઠતાં બરાબર જ પ્રજાઓ વેરવિખેર થઇ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મારી યુદ્ધની લૂંટ, જાણે તીડ અને તીતીઘોડા ખાઇ રહ્યાં હોય તેમ ભેગી કર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ણ જુઓ, હમણા વીરપુરુષો મદદ માટે પોકાર કરી રહ્યા છે, અને શાંતિ કરવા ગયેલા એલચીઓ પોક મૂકીને રડ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રાજમાગોર્ ઉજ્જડ થઇ ગયા છે, કારણ કે કોઇ વટેમાર્ગુ નથી, કરારોનો ભંગ કરવામાં આવ્યો છે,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િબદ્ધતાને માન અપાતું નથી. નગરો ધૃણિત થઇ ગયા છે, ત્યાં લોકો વિષે કોઇ વિચારત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ભૂમિ આક્રંદ કરે છે, ઝૂરી મરે છે; લબાનોન ઉજ્જડ થઇ ગયું છે, શારોનની ફળદ્રુપ ભૂમિ વગડો બની ગ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શાન અને કામેર્લના જંગલો તેમનાં પાંદડા ખેરવી નાખ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2026-09-07T03:56:02Z</dcterms:created>
  <dcterms:modified xsi:type="dcterms:W3CDTF">2026-09-07T03:56:02Z</dcterms:modified>
  <dc:title>યશાયા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