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presProps" Target="presProps.xml"/>
  <Relationship Id="rId83" Type="http://schemas.openxmlformats.org/officeDocument/2006/relationships/viewProps" Target="viewProps.xml"/>
  <Relationship Id="rId8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அபிஷேகம் பெற்ற ஆசாரியன் அந்தக் காளையின் இரத்தத்தில் கொஞ்சம் எடுத்து, அதை ஆசரிப்புக் கூடாரத்தில் கொண்டுவந்து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அபிஷேகம் பெற்ற ஆசாரியன் அந்தக் காளையின் இரத்தத்தில் கொஞ்சம் எடுத்து, அதை ஆசரிப்புக் கூடாரத்தில் கொண்டுவந்து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ன் விரலை இரத்தத்தில் தோய்த்து, பரிசுத்த ஸ்தலத்தின் திரைக்கு எதிரே கர்த்தருடைய சந்நிதியில் ஏழுதரம் தெளிக்கக்கடவ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ன் விரலை இரத்தத்தில் தோய்த்து, பரிசுத்த ஸ்தலத்தின் திரைக்கு எதிரே கர்த்தருடைய சந்நிதியில் ஏழுதரம் தெளிக்கக்கடவ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ன்பு, ஆசாரியன் அந்த இரத்தத்தில் கொஞ்சம் எடுத்து, ஆசரிப்புக் கூடாரத்திலே கர்த்தருடைய சந்நிதியில் இருக்கும் சுகந்த தூபபீடத்துக் கொம்புகளின்மேல் பூசி, காளையினுடைய மற்ற இரத்தம் முழுவதையும் ஆசரிப்புக் கூடாரவாசலுக்கு முன்பாக இருக்கிற தகனபலிபீடத்தின் அடியிலே ஊற்றிவிட்டு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ன்பு, ஆசாரியன் அந்த இரத்தத்தில் கொஞ்சம் எடுத்து, ஆசரிப்புக் கூடாரத்திலே கர்த்தருடைய சந்நிதியில் இருக்கும் சுகந்த தூபபீடத்துக் கொம்புகளின்மேல் பூசி, காளையினுடைய மற்ற இரத்தம் முழுவதையும் ஆசரிப்புக் கூடாரவாசலுக்கு முன்பாக இருக்கிற தகனபலிபீடத்தின் அடியிலே ஊற்றிவிட்டு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ன்பு, ஆசாரியன் அந்த இரத்தத்தில் கொஞ்சம் எடுத்து, ஆசரிப்புக் கூடாரத்திலே கர்த்தருடைய சந்நிதியில் இருக்கும் சுகந்த தூபபீடத்துக் கொம்புகளின்மேல் பூசி, காளையினுடைய மற்ற இரத்தம் முழுவதையும் ஆசரிப்புக் கூடாரவாசலுக்கு முன்பாக இருக்கிற தகனபலிபீடத்தின் அடியிலே ஊற்றிவிட்டு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ன்பு, ஆசாரியன் அந்த இரத்தத்தில் கொஞ்சம் எடுத்து, ஆசரிப்புக் கூடாரத்திலே கர்த்தருடைய சந்நிதியில் இருக்கும் சுகந்த தூபபீடத்துக் கொம்புகளின்மேல் பூசி, காளையினுடைய மற்ற இரத்தம் முழுவதையும் ஆசரிப்புக் கூடாரவாசலுக்கு முன்பாக இருக்கிற தகனபலிபீடத்தின் அடியிலே ஊற்றிவிட்டு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ாவநிவாரணபலியான காளையின் எல்லாக் கொழுப்புமாகிய குடல்களை மூடிய கொழுப்பையும், அவைகள்மேல் இருக்கிற கொழுப்பு முழுவதையும்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ாவநிவாரணபலியான காளையின் எல்லாக் கொழுப்புமாகிய குடல்களை மூடிய கொழுப்பையும், அவைகள்மேல் இருக்கிற கொழுப்பு முழுவதையும்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னும் கர்த்தர் மோசேயை நோக்கி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ரண்டு குண்டிக்காய்களையும், அவைகள்மேல் சிறு குடல்களினிடத்தில் இருக்கிற கொழுப்பையும், குண்டிக்காய்களோடேகூடக் கல்லீரலின்மேல் இருக்கிற ஜவ்வையும்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ரண்டு குண்டிக்காய்களையும், அவைகள்மேல் சிறு குடல்களினிடத்தில் இருக்கிற கொழுப்பையும், குண்டிக்காய்களோடேகூடக் கல்லீரலின்மேல் இருக்கிற ஜவ்வையும்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மாதானபலியின் காளையிலிருந்து எடுக்கிறதுபோல அதிலிருந்து எடுத்து, அவைகளைத் தகனபலிபீடத்தின்மேல் தகனிக்கக் கடவ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மாதானபலியின் காளையிலிருந்து எடுக்கிறதுபோல அதிலிருந்து எடுத்து, அவைகளைத் தகனபலிபீடத்தின்மேல் தகனிக்கக் கடவ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ாளையின் தோலையும், அதின் மாம்சம் முழுவதையும், அதின் தலையையும், தொடைகளையும், அதின் குடல்களையும், அதின் சாணியையும்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ாளையின் தோலையும், அதின் மாம்சம் முழுவதையும், அதின் தலையையும், தொடைகளையும், அதின் குடல்களையும், அதின் சாணியையும்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ாளை முழுவதையும் பாளயத்துக்குப் புறம்பே சாம்பல் கொட்டுகிற சுத்தமான இடத்திலே கொண்டுபோய், கட்டைகளின்மேல் போட்டு, அக்கினியாலே சுட்டெரிக்கக் கடவன்; சாம்பல் கொட்டியிருக்கிற இடத்திலே அதைச் சுட்டெரிக்கக்கடவ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ாளை முழுவதையும் பாளயத்துக்குப் புறம்பே சாம்பல் கொட்டுகிற சுத்தமான இடத்திலே கொண்டுபோய், கட்டைகளின்மேல் போட்டு, அக்கினியாலே சுட்டெரிக்கக் கடவன்; சாம்பல் கொட்டியிருக்கிற இடத்திலே அதைச் சுட்டெரிக்கக்கடவ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ாளை முழுவதையும் பாளயத்துக்குப் புறம்பே சாம்பல் கொட்டுகிற சுத்தமான இடத்திலே கொண்டுபோய், கட்டைகளின்மேல் போட்டு, அக்கினியாலே சுட்டெரிக்கக் கடவன்; சாம்பல் கொட்டியிருக்கிற இடத்திலே அதைச் சுட்டெரிக்கக்கடவ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ஸ்ரவேல் சபையார் எல்லாரும் அறியாமையினால் பாவஞ்செய்து, காரியம் தங்கள் கண்களுக்கு மறைவாயிருக்கிறதினால், கர்த்தருடைய கட்டளைகளில் யாதொன்றை மீறி, செய்யத்தகாததைச் செய்து, பாவத்துக்குட்பட்டுக் குற்றவாளிகளானால்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இஸ்ரவேல் புத்திரரிடத்தில் சொல்லவேண்டியது என்னவென்றால், ஒருவன் கர்த்தருடைய கட்டளைகளில் யாதொன்றை அறியாமையினால் மீறி, செய்யத்தகாததைச் செய்து பாவத்துக்கு உட்பட்டால் அறியவேண்டியதாவது: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ஸ்ரவேல் சபையார் எல்லாரும் அறியாமையினால் பாவஞ்செய்து, காரியம் தங்கள் கண்களுக்கு மறைவாயிருக்கிறதினால், கர்த்தருடைய கட்டளைகளில் யாதொன்றை மீறி, செய்யத்தகாததைச் செய்து, பாவத்துக்குட்பட்டுக் குற்றவாளிகளானால்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ஸ்ரவேல் சபையார் எல்லாரும் அறியாமையினால் பாவஞ்செய்து, காரியம் தங்கள் கண்களுக்கு மறைவாயிருக்கிறதினால், கர்த்தருடைய கட்டளைகளில் யாதொன்றை மீறி, செய்யத்தகாததைச் செய்து, பாவத்துக்குட்பட்டுக் குற்றவாளிகளானால்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் செய்த பாவம் தெரியவரும்போது, சபையார் அந்தப் பாவத்தினிமித்தம் ஒரு இளங்காளையை ஆசரிப்புக் கூடாரத்துக்கு முன்பாகப் பலியிடக் கொண்டுவரவேண்டு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் செய்த பாவம் தெரியவரும்போது, சபையார் அந்தப் பாவத்தினிமித்தம் ஒரு இளங்காளையை ஆசரிப்புக் கூடாரத்துக்கு முன்பாகப் பலியிடக் கொண்டுவரவேண்டு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பையின் மூப்பர் கர்த்தருடைய சந்நிதியில் தங்கள் கைகளை அதின் தலைமேல் வைக்கக்கடவர்கள்; பின்பு கர்த்தருடைய சந்நிதியில் அந்தக் காளையைக் கொல்லவேண்டு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பையின் மூப்பர் கர்த்தருடைய சந்நிதியில் தங்கள் கைகளை அதின் தலைமேல் வைக்கக்கடவர்கள்; பின்பு கர்த்தருடைய சந்நிதியில் அந்தக் காளையைக் கொல்லவேண்டு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அபிஷேகம் பெற்ற ஆசாரியன் அதின் இரத்தத்தில் கொஞ்சம் எடுத்து, ஆசரிப்புக் கூடாரத்தில் கொண்டுவந்து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அபிஷேகம் பெற்ற ஆசாரியன் அதின் இரத்தத்தில் கொஞ்சம் எடுத்து, ஆசரிப்புக் கூடாரத்தில் கொண்டுவந்து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ன் விரலை இரத்தத்தில் தோய்த்து, கர்த்தருடைய சந்நிதியில் திரைக்கு எதிரே ஏழுதரம் தெளித்து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ன் விரலை இரத்தத்தில் தோய்த்து, கர்த்தருடைய சந்நிதியில் திரைக்கு எதிரே ஏழுதரம் தெளித்து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இஸ்ரவேல் புத்திரரிடத்தில் சொல்லவேண்டியது என்னவென்றால், ஒருவன் கர்த்தருடைய கட்டளைகளில் யாதொன்றை அறியாமையினால் மீறி, செய்யத்தகாததைச் செய்து பாவத்துக்கு உட்பட்டால் அறியவேண்டியதாவது: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சரிப்புக் கூடாரத்தில் கர்த்தருடைய சந்நிதியில் இருக்கும் பலிபீடத்தின் கொம்புகளின்மேல் அந்த இரத்தத்தில் கொஞ்சம் பூசி, மற்ற இரத்தமெல்லாம் ஆசரிப்புக் கூடாரவாசலில் இருக்கிற தகனபலிபீடத்தின் அடியிலே ஊற்றிவிட்டு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சரிப்புக் கூடாரத்தில் கர்த்தருடைய சந்நிதியில் இருக்கும் பலிபீடத்தின் கொம்புகளின்மேல் அந்த இரத்தத்தில் கொஞ்சம் பூசி, மற்ற இரத்தமெல்லாம் ஆசரிப்புக் கூடாரவாசலில் இருக்கிற தகனபலிபீடத்தின் அடியிலே ஊற்றிவிட்டு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சரிப்புக் கூடாரத்தில் கர்த்தருடைய சந்நிதியில் இருக்கும் பலிபீடத்தின் கொம்புகளின்மேல் அந்த இரத்தத்தில் கொஞ்சம் பூசி, மற்ற இரத்தமெல்லாம் ஆசரிப்புக் கூடாரவாசலில் இருக்கிற தகனபலிபீடத்தின் அடியிலே ஊற்றிவிட்டு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ின் கொழுப்பு முழுவதையும் அதிலிருந்து எடுத்து, பலிபீடத்தின்மேல் தகனித்து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ாவநிவாரணபலியின் காளையைச் செய்தபிரகாரம் இந்தக்காளையையும் செய்து, இவ்வண்ணமாய் ஆசாரியன் அவர்களுக்குப் பாவநிவிர்த்தி செய்யக்கடவன்; அப்பொழுது அது அவர்களுக்கு மன்னிக்கப்படும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ாவநிவாரணபலியின் காளையைச் செய்தபிரகாரம் இந்தக்காளையையும் செய்து, இவ்வண்ணமாய் ஆசாரியன் அவர்களுக்குப் பாவநிவிர்த்தி செய்யக்கடவன்; அப்பொழுது அது அவர்களுக்கு மன்னிக்கப்படும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பு காளையைப் பாளயத்துக்குப் புறம்பே கொண்டுபோய், முந்தின காளையைச் சுட்டெரித்ததுபோலச் சுட்டெரிக்கக் கடவன்; இது சபைக்காகச் செய்யப்படும் பாவநிவாரணபலி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பு காளையைப் பாளயத்துக்குப் புறம்பே கொண்டுபோய், முந்தின காளையைச் சுட்டெரித்ததுபோலச் சுட்டெரிக்கக் கடவன்; இது சபைக்காகச் செய்யப்படும் பாவநிவாரணபலி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ஒரு பிரபு தன் தேவனாகிய கர்த்தருடைய கட்டளைகளில் யாதொன்றை மீறி அறியாமையினால் செய்யத்தகாததைச் செய்து, பாவத்துக்குட்பட்டுக் குற்றவாளியானால்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ஒரு பிரபு தன் தேவனாகிய கர்த்தருடைய கட்டளைகளில் யாதொன்றை மீறி அறியாமையினால் செய்யத்தகாததைச் செய்து, பாவத்துக்குட்பட்டுக் குற்றவாளியானால்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இஸ்ரவேல் புத்திரரிடத்தில் சொல்லவேண்டியது என்னவென்றால், ஒருவன் கர்த்தருடைய கட்டளைகளில் யாதொன்றை அறியாமையினால் மீறி, செய்யத்தகாததைச் செய்து பாவத்துக்கு உட்பட்டால் அறியவேண்டியதாவது: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தான் செய்தது பாவம் என்று தனக்குத் தெரியவரும்போது, அவன் வெள்ளாடுகளில் பழுதற்ற ஒரு இளங்கடாவைப் பலியாகக் கொண்டுவந்து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தான் செய்தது பாவம் என்று தனக்குத் தெரியவரும்போது, அவன் வெள்ளாடுகளில் பழுதற்ற ஒரு இளங்கடாவைப் பலியாகக் கொண்டுவந்து,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ந்தக் கடாவின் தலைமேல் தன் கையை வைத்து, கர்த்தருடைய சந்நிதியில் சர்வாங்க தகனபலி கொல்லப்படும் இடத்தில் அதைக் கொல்லக்கடவன்; இது பாவநிவாரணபலி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ந்தக் கடாவின் தலைமேல் தன் கையை வைத்து, கர்த்தருடைய சந்நிதியில் சர்வாங்க தகனபலி கொல்லப்படும் இடத்தில் அதைக் கொல்லக்கடவன்; இது பாவநிவாரணபலி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ஆசாரியன் அதின் இரத்தத்தில் கொஞ்சம் தன் விரலால் எடுத்து, தகனபலிபீடத்துக் கொம்புகளின்மேல் பூசி, மற்ற இரத்தத்தைத் தகனபலிபீடத்தின் அடியிலே ஊற்றிவிட்டு,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ஆசாரியன் அதின் இரத்தத்தில் கொஞ்சம் தன் விரலால் எடுத்து, தகனபலிபீடத்துக் கொம்புகளின்மேல் பூசி, மற்ற இரத்தத்தைத் தகனபலிபீடத்தின் அடியிலே ஊற்றிவிட்டு,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ஆசாரியன் அதின் இரத்தத்தில் கொஞ்சம் தன் விரலால் எடுத்து, தகனபலிபீடத்துக் கொம்புகளின்மேல் பூசி, மற்ற இரத்தத்தைத் தகனபலிபீடத்தின் அடியிலே ஊற்றிவிட்டு,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ின் கொழுப்பு முழுவதையும், சமாதானபலியின் கொழுப்பைப் போல, பலிபீடத்தில் தகனித்து, இவ்வண்ணமாய் ஆசாரியன் அவன் செய்த பாவத்தைக் குறித்து அவனுக்காகப் பாவநிவிர்த்தி செய்யக்கடவன்; அப்பொழுது அது அவனுக்கு மன்னிக்கப்படும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ின் கொழுப்பு முழுவதையும், சமாதானபலியின் கொழுப்பைப் போல, பலிபீடத்தில் தகனித்து, இவ்வண்ணமாய் ஆசாரியன் அவன் செய்த பாவத்தைக் குறித்து அவனுக்காகப் பாவநிவிர்த்தி செய்யக்கடவன்; அப்பொழுது அது அவனுக்கு மன்னிக்கப்படும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சாதாரண ஜனங்களில் ஒருவன் அறியாமையினால் கர்த்தரின் கட்டளைகளில் யாதொன்றை மீறி, செய்யத்தகாததைச் செய்து, பாவத்துக்குட்பட்டுக் குற்றவாளியானால்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ிஷேகம் பெற்ற ஆசாரியன், ஜனங்கள் குற்றத்திற்கு உட்படத்தக்கதாகப் பாவஞ்செய்தால், தான் செய்த பாவத்தினிமித்தம் பழுதற்ற ஒரு இளங்காளையைப் பாவநிவாரண பலியாகக் கர்த்தருடைய சந்நிதியில் கொண்டுவரக்கடவ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சாதாரண ஜனங்களில் ஒருவன் அறியாமையினால் கர்த்தரின் கட்டளைகளில் யாதொன்றை மீறி, செய்யத்தகாததைச் செய்து, பாவத்துக்குட்பட்டுக் குற்றவாளியானால்,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தான் செய்தது பாவம் என்று தனக்குத் தெரியவரும்போது, அவன் தான் செய்த பாவத்தினிமித்தம் வெள்ளாடுகளில் பழுதற்ற ஒரு பெண்குட்டியைப் பலியாகக் கொண்டுவந்து,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தான் செய்தது பாவம் என்று தனக்குத் தெரியவரும்போது, அவன் தான் செய்த பாவத்தினிமித்தம் வெள்ளாடுகளில் பழுதற்ற ஒரு பெண்குட்டியைப் பலியாகக் கொண்டுவந்து,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ாவநிவாரணபலியின் தலைமேல் தன் கையை வைத்து, சர்வாங்க தகனபலியிடும் இடத்தில் அந்தப் பாவநிவாரணபலியைக் கொல்லக்கடவ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ாவநிவாரணபலியின் தலைமேல் தன் கையை வைத்து, சர்வாங்க தகனபலியிடும் இடத்தில் அந்தப் பாவநிவாரணபலியைக் கொல்லக்கடவ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ஆசாரியன் அதின் இரத்தத்தில் கொஞ்சம் தன் விரலால் எடுத்து, தகனபலிபீடத்துக் கொம்புகளின்மேல் பூசி, மற்ற இரத்தமெல்லாம் பலிபீடத்தின் அடியிலே ஊற்றிவிட்டு,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ஆசாரியன் அதின் இரத்தத்தில் கொஞ்சம் தன் விரலால் எடுத்து, தகனபலிபீடத்துக் கொம்புகளின்மேல் பூசி, மற்ற இரத்தமெல்லாம் பலிபீடத்தின் அடியிலே ஊற்றிவிட்டு,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சமாதானபலியிலிருந்து கொழுப்பை எடுப்பதுபோல, அதின் கொழுப்பு முழுவதையும் எடுத்து, ஆசாரியன் பலிபீடத்தின்மேல் கர்த்தருக்குச் சுகந்த வாசனையாகத் தகனித்து, இவ்வண்ணமாய் அவனுக்குப் பாவநிவிர்த்தி செய்யக்கடவன்; அப்பொழுது அது அவனுக்கு மன்னிக்கப்படும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சமாதானபலியிலிருந்து கொழுப்பை எடுப்பதுபோல, அதின் கொழுப்பு முழுவதையும் எடுத்து, ஆசாரியன் பலிபீடத்தின்மேல் கர்த்தருக்குச் சுகந்த வாசனையாகத் தகனித்து, இவ்வண்ணமாய் அவனுக்குப் பாவநிவிர்த்தி செய்யக்கடவன்; அப்பொழுது அது அவனுக்கு மன்னிக்கப்படும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சமாதானபலியிலிருந்து கொழுப்பை எடுப்பதுபோல, அதின் கொழுப்பு முழுவதையும் எடுத்து, ஆசாரியன் பலிபீடத்தின்மேல் கர்த்தருக்குச் சுகந்த வாசனையாகத் தகனித்து, இவ்வண்ணமாய் அவனுக்குப் பாவநிவிர்த்தி செய்யக்கடவன்; அப்பொழுது அது அவனுக்கு மன்னிக்கப்பட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ிஷேகம் பெற்ற ஆசாரியன், ஜனங்கள் குற்றத்திற்கு உட்படத்தக்கதாகப் பாவஞ்செய்தால், தான் செய்த பாவத்தினிமித்தம் பழுதற்ற ஒரு இளங்காளையைப் பாவநிவாரண பலியாகக் கர்த்தருடைய சந்நிதியில் கொண்டுவரக்கடவன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ன் பாவநிவாரண பலியாக ஒரு ஆட்டுக்குட்டியைக் கொண்டுவருவானாகில், பழுதற்ற பெண்குட்டியைக் கொண்டுவந்து,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ந்தப் பாவநிவாரணபலியின் தலைமேல் தன் கையை வைத்து, சர்வாங்க தகனபலி கொல்லப்படும் இடத்தில் அதைப் பாவநிவாரண பலியாகக் கொல்லக்கடவன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ந்தப் பாவநிவாரணபலியின் தலைமேல் தன் கையை வைத்து, சர்வாங்க தகனபலி கொல்லப்படும் இடத்தில் அதைப் பாவநிவாரண பலியாகக் கொல்லக்கடவன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ொழுது ஆசாரியன் அந்தப் பாவநிவாரணபலியின் இரத்தத்தில் கொஞ்சம் தன் விரலால் எடுத்து, தகன பலிபீடத்தின் அடியிலே ஊற்றிவிட்டு,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ொழுது ஆசாரியன் அந்தப் பாவநிவாரணபலியின் இரத்தத்தில் கொஞ்சம் தன் விரலால் எடுத்து, தகன பலிபீடத்தின் அடியிலே ஊற்றிவிட்டு,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ொழுது ஆசாரியன் அந்தப் பாவநிவாரணபலியின் இரத்தத்தில் கொஞ்சம் தன் விரலால் எடுத்து, தகன பலிபீடத்தின் அடியிலே ஊற்றிவிட்டு,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சமாதான பலியான ஆட்டுக்குட்டியின் கொழுப்பை எடுக்கிறதுபோல, அதின் கொழுப்பு முழுவதையும் எடுத்து, கர்த்தருக்கு இடப்படும் தகனபலிகளைப் போல, பலிபீடத்தின்மேல் ஆசாரியன் தகனிக்கவேண்டும்; இவ்வண்ணமாய் அவன் செய்த பாவத்துக்கு ஆசாரியன் பாவநிவிர்த்தி செய்யக்கடவன்; அப்பொழுது அது அவனுக்கு மன்னிக்கப்படும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சமாதான பலியான ஆட்டுக்குட்டியின் கொழுப்பை எடுக்கிறதுபோல, அதின் கொழுப்பு முழுவதையும் எடுத்து, கர்த்தருக்கு இடப்படும் தகனபலிகளைப் போல, பலிபீடத்தின்மேல் ஆசாரியன் தகனிக்கவேண்டும்; இவ்வண்ணமாய் அவன் செய்த பாவத்துக்கு ஆசாரியன் பாவநிவிர்த்தி செய்யக்கடவன்; அப்பொழுது அது அவனுக்கு மன்னிக்கப்படும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சமாதான பலியான ஆட்டுக்குட்டியின் கொழுப்பை எடுக்கிறதுபோல, அதின் கொழுப்பு முழுவதையும் எடுத்து, கர்த்தருக்கு இடப்படும் தகனபலிகளைப் போல, பலிபீடத்தின்மேல் ஆசாரியன் தகனிக்கவேண்டும்; இவ்வண்ணமாய் அவன் செய்த பாவத்துக்கு ஆசாரியன் பாவநிவிர்த்தி செய்யக்கடவன்; அப்பொழுது அது அவனுக்கு மன்னிக்கப்படும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சமாதான பலியான ஆட்டுக்குட்டியின் கொழுப்பை எடுக்கிறதுபோல, அதின் கொழுப்பு முழுவதையும் எடுத்து, கர்த்தருக்கு இடப்படும் தகனபலிகளைப் போல, பலிபீடத்தின்மேல் ஆசாரியன் தகனிக்கவேண்டும்; இவ்வண்ணமாய் அவன் செய்த பாவத்துக்கு ஆசாரியன் பாவநிவிர்த்தி செய்யக்கடவன்; அப்பொழுது அது அவனுக்கு மன்னிக்கப்பட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அந்தக் காளையை ஆசரிப்புக் கூடாரவாசலிலே கர்த்தருடைய சந்நிதியில் கொண்டுவந்து, அதின் தலைமேல் தன் கையை வைத்து, கர்த்தருடைய சந்நிதியில் அதைக் கொல்லக்கடவ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அந்தக் காளையை ஆசரிப்புக் கூடாரவாசலிலே கர்த்தருடைய சந்நிதியில் கொண்டுவந்து, அதின் தலைமேல் தன் கையை வைத்து, கர்த்தருடைய சந்நிதியில் அதைக் கொல்லக்கடவ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678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the priest that is anointed shall take of the bullock's blood, and bring it to the tabernac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the congregation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the priest shall dip his finger in the blood, and sprinkle of the blood seven times befo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LORD, before the vail of the sanctuar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the priest shall put some of the blood upon the horns of the altar of sweet incense befo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LORD, which is in the tabernacle of the congregation; and shall pour all the blood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ullock at the bottom of the altar of the burnt offering, which is at the door of the tabernacle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congregat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he shall take off from it all the fat of the bullock for the sin offering; the fat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vers the inwards, and all the fat that is upon the inward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the LORD spoke unto Moses, saying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the two kidneys, and the fat that is upon them, which is by the flanks, and the lobe abov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liver, with the kidneys, it shall he take away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s it was taken off from the bullock of the sacrifice of peace offerings: and the priest sh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urn them upon the altar of the burnt offer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the skin of the bullock, and all his flesh, with his head, and with his legs, and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wards, and his dung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Even the whole bullock shall he carry forth without the camp unto a clean place, where the ash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re poured out, and burn him on the wood with fire: where the ashes are poured out shall he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urn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if the whole congregation of Israel sin through ignorance, and the thing be hid from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Speak unto the children of Israel, saying, If a soul shall sin through ignorance against any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yes of the assembly, and they have done somewhat against any of the commandments of the LOR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ncerning things which should not be done, and are guilty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When the sin, which they have sinned against it, is known, then the congregation shall offer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ng bullock for the sin, and bring him before the tabernacle of the congregat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the elders of the congregation shall lay their hands upon the head of the bullock before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: and the bullock shall be killed before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the priest that is anointed shall bring of the bullock's blood to the tabernacle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ngregation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the priest shall dip his finger in some of the blood, and sprinkle it seven times before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, even before the vai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commandments of the LORD concerning things which ought not to be done, and shall do against an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he shall put some of the blood upon the horns of the altar which is before the LORD, that 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tabernacle of the congregation, and shall pour out all the blood at the bottom of the alta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the burnt offering, which is at the door of the tabernacle of the congregat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he shall take all his fat from him, and burn it upon the alta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he shall do with the bullock as he did with the bullock for a sin offering, so shall he d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 this: and the priest shall make an atonement for them, and it shall be forgiven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he shall carry forth the bullock without the camp, and burn him as he burned the firs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ullock: it is a sin offering for the congregat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When a ruler has sinned, and done somewhat through ignorance against any of the commandments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LORD his God concerning things which should not be done, and is guilty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them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Or if his sin, wherein he has sinned, come to his knowledge; he shall bring his offering, a ki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the goats, a male without blemish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nd he shall lay his hand upon the head of the goat, and kill it in the place where they ki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burnt offering before the LORD: it is a sin offer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And the priest shall take of the blood of the sin offering with his finger, and put it upon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rns of the altar of burnt offering, and shall pour out his blood at the bottom of the altar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urnt offer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nd he shall burn all his fat upon the altar, as the fat of the sacrifice of peace offering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the priest shall make an atonement for him as concerning his sin, and it shall be forgiven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And if any one of the common people sin through ignorance, while he does somewhat against any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If the priest that is anointed do sin according to the sin of the people; then let him bring f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commandments of the LORD concerning things which ought not to be done, and be guilty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Or if his sin, which he has sinned, come to his knowledge: then he shall bring his offering,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kid of the goats, a female without blemish, for his sin which he has sinn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And he shall lay his hand upon the head of the sin offering, and slay the sin offering in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lace of the burnt offer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And the priest shall take of the blood thereof with his finger, and put it upon the horns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tar of burnt offering, and shall pour out all the blood thereof at the bottom of the alta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And he shall take away all the fat thereof, as the fat is taken away from off the sacrifice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eace offerings; and the priest shall burn it upon the altar for a sweet savour unto the LORD;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priest shall make an atonement for him, and it shall be forgiven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s sin, which he has sinned, a young bullock without blemish unto the LORD for a sin offer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And if he bring a lamb for a sin offering, he shall bring it a female without blemis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And he shall lay his hand upon the head of the sin offering, and slay it for a sin offering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place where they kill the burnt offer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And the priest shall take of the blood of the sin offering with his finger, and put it upon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rns of the altar of burnt offering, and shall pour out all the blood thereof at the bottom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tar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And he shall take away all the fat thereof, as the fat of the lamb is taken away from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crifice of the peace offerings; and the priest shall burn them upon the altar, according to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ferings made by fire unto the LORD: and the priest shall make an atonement for his sin that he h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mitted, and it shall be forgiven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he shall bring the bullock unto the door of the tabernacle of the congregation before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; and shall lay his hand upon the bullock's head, and kill the bullock before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2026-09-04T19:53:15Z</dcterms:created>
  <dcterms:modified xsi:type="dcterms:W3CDTF">2026-09-04T19:53:15Z</dcterms:modified>
  <dc:title>Leviticus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