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எத்தனை பெரிதையா
உம் அன்பு எத்தனை பெரிதைய்யா
இயேசைய்யா உம் அன்பு பெரிதைய்யா
எப்படி நான் மறப்பேன் - (3)
உம் அன்பை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ின் பாரத்தால் சோர்ந்து நான் போகையில்
பாசமாய் வந்தென்னை இரத்தத்தால் மீட்டீர்
எப்படி நான் மறப்பேன் - (3)
உம் அன்பை - (2)
உம் அன்பு எத்தனை பெரிதைய்யா
இயேசைய்யா உம் அன்பு பெரிதைய்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னிமையில் கண்ணீரில் கலங்கி நான் நிற்கையில்
வலக்கரம் கொண்டென்னை மார்பில் அணைத்தீர்
எப்படி நான் மறப்பேன் - (3)
உம் அன்பை - (2)
உம் அன்பு எத்தனை பெரிதைய்யா
இயேசைய்யா உம் அன்பு பெரிதைய்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ரோகி நான் உம்மையே பரியாசம் செய்தேனே
நேசமாய் வந்தென்னை சேர்த்துக் கொண்டீரே
எப்படி நான் மறப்பேன் - (3)
உம் அன்பை - (2)
உம் அன்பு எத்தனை பெரிதைய்யா
இயேசைய்யா உம் அன்பு பெரிதைய்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2026-07-30T15:32:22Z</dcterms:created>
  <dcterms:modified xsi:type="dcterms:W3CDTF">2026-07-30T15:32:22Z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