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ை எகிப்து தேசத்திலிருந்து அழைத்துவந்ததுமுதல் உன் தேவனாகிய கர்த்தராயிருக்கிறேன்; ஆகையால் நீ என்னையன்றி வேறே தேவனை அறியவேண்டாம்; என்னையன்றி இரட்சகர் ஒருவரும் இ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ன்னை மகா வறட்சியான தேசமாகிய வனாந்தரத்திலே அறிந்துகொண்ட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ுக்கு இருந்த மேய்ச்சலினால் திருப்தியானார்கள்; திருப்தியானபின்பு அவர்கள் இருதயம் மேட்டிமையாயிற்று; அதினால் என்னை மற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ுக்கு இருந்த மேய்ச்சலினால் திருப்தியானார்கள்; திருப்தியானபின்பு அவர்கள் இருதயம் மேட்டிமையாயிற்று; அதினால் என்னை மறந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நான் அவர்களுக்குச் சிங்கத்தைப்போல் இருப்பேன்; சிவிங்கியைப்போல் வழியருகே பதிவிருப்ப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நான் அவர்களுக்குச் சிங்கத்தைப்போல் இருப்பேன்; சிவிங்கியைப்போல் வழியருகே பதிவிருப்ப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ுட்டிகளைப் பறிகொடுத்த கரடியைப்போல நான் அவர்களை எதிர்த்து, அவர்கள் ஈரற்குலையைக் கிழித்து, அவர்களை அங்கே சிங்கம் பட்சிக்கிறதுபோல பட்சித்துப்போடுவேன், காட்டுமிருகங்கள் அவர்களைப் பீறிப்போ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ுட்டிகளைப் பறிகொடுத்த கரடியைப்போல நான் அவர்களை எதிர்த்து, அவர்கள் ஈரற்குலையைக் கிழித்து, அவர்களை அங்கே சிங்கம் பட்சிக்கிறதுபோல பட்சித்துப்போடுவேன், காட்டுமிருகங்கள் அவர்களைப் பீறிப்போ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ே, நீ உனக்குக் கேடுண்டாக்கிக்கொண்டாய்; ஆனாலும் என்னிடத்தில் உனக்குச் சகாயம் உண்ட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க்கு ராஜாவையும் அதிபதிகளையும் ஏற்படுத்தவேண்டும் என்றாயே; இப்போதும் உன்னுடைய எல்லாப் பட்டணங்களிலும் உன்னை இரட்சிக்கும் ராஜா எங்கே? உன் நியாயாதிபதிகள் எங்கே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பேசினபோது நடுக்கமுண்டாயிற்று; அவன் இஸ்ரவேலிலே மேன்மைபெற்றான்; அவன் பாகால் விஷயத்தில் குற்றஞ்செய்து மடிந்துபோ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க்கு ராஜாவையும் அதிபதிகளையும் ஏற்படுத்தவேண்டும் என்றாயே; இப்போதும் உன்னுடைய எல்லாப் பட்டணங்களிலும் உன்னை இரட்சிக்கும் ராஜா எங்கே? உன் நியாயாதிபதிகள் எங்கே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கோபத்திலே உனக்கு ராஜாவைக் கொடுத்தேன்; என் உக்கிரத்திலே அவனை எடுத்துக்கொண்ட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ப்பிராயீமின் அக்கிரமம் கட்டிவைத்திருக்கிறது; அவன் பாவம் பத்திரப்படுத்தப்பட்டிருக்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ரசவஸ்திரீயின் வேதனை அவனுக்கு வரும்; அவன் விவேகமில்லாத பிள்ளை; பேறுகாலமட்டும் அவன் நிற்கவ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ரசவஸ்திரீயின் வேதனை அவனுக்கு வரும்; அவன் விவேகமில்லாத பிள்ளை; பேறுகாலமட்டும் அவன் நிற்கவ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நான் பாதாளத்தின் வல்லமைக்கு நீங்கலாக்கி மீட்பேன்; அவர்களை மரணத்துக்கு நீங்கலாக்கி விடுவிப்பேன்; மரணமே, உன் வாதைகள் எங்கே? பாதாளமே உன் சங்காரம் எங்கே? மனமாறுதல் என் கண்களுக்கு மறைவானதாயிரு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நான் பாதாளத்தின் வல்லமைக்கு நீங்கலாக்கி மீட்பேன்; அவர்களை மரணத்துக்கு நீங்கலாக்கி விடுவிப்பேன்; மரணமே, உன் வாதைகள் எங்கே? பாதாளமே உன் சங்காரம் எங்கே? மனமாறுதல் என் கண்களுக்கு மறைவானதாயிரு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வன் சகோதரருக்குள்ளே ஜனம்பெருத்தவனாயிருந்தாலும், கர்த்தருடைய காற்றாகிய கீழ்க்காற்று வனாந்தரத்திலிருந்து எழும்பிவரும்; அதனால் அவனுடைய ஊற்றுகள் வற்றிப்போகும்; அவனுடைய துரவு சுவறிப்போகும்; அது இச்சிக்கப்படத்தக்க சகல பதார்த்தங்களுள்ள உத்தம பதார்த்தங்களையும் வாரிக்கொண்டுபோ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வன் சகோதரருக்குள்ளே ஜனம்பெருத்தவனாயிருந்தாலும், கர்த்தருடைய காற்றாகிய கீழ்க்காற்று வனாந்தரத்திலிருந்து எழும்பிவரும்; அதனால் அவனுடைய ஊற்றுகள் வற்றிப்போகும்; அவனுடைய துரவு சுவறிப்போகும்; அது இச்சிக்கப்படத்தக்க சகல பதார்த்தங்களுள்ள உத்தம பதார்த்தங்களையும் வாரிக்கொண்டுபோ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வன் சகோதரருக்குள்ளே ஜனம்பெருத்தவனாயிருந்தாலும், கர்த்தருடைய காற்றாகிய கீழ்க்காற்று வனாந்தரத்திலிருந்து எழும்பிவரும்; அதனால் அவனுடைய ஊற்றுகள் வற்றிப்போகும்; அவனுடைய துரவு சுவறிப்போகும்; அது இச்சிக்கப்படத்தக்க சகல பதார்த்தங்களுள்ள உத்தம பதார்த்தங்களையும் வாரிக்கொண்டுபோ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பேசினபோது நடுக்கமுண்டாயிற்று; அவன் இஸ்ரவேலிலே மேன்மைபெற்றான்; அவன் பாகால் விஷயத்தில் குற்றஞ்செய்து மடிந்துபோ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மாரியா தன் தேவனுக்கு விரோதமாகக் கலகம்பண்ணினபடியால், குற்றஞ் சுமத்தப்பட்டதாயிருக்கும்; அவர்கள் பட்டயத்தால் விழுவார்கள்; அவர்களுடைய குழந்தைகள் மோதியடிக்கப்படும்; அவர்களுடைய கர்ப்பவதிகள் கீறப்பட்டுப்போவ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மாரியா தன் தேவனுக்கு விரோதமாகக் கலகம்பண்ணினபடியால், குற்றஞ் சுமத்தப்பட்டதாயிருக்கும்; அவர்கள் பட்டயத்தால் விழுவார்கள்; அவர்களுடைய குழந்தைகள் மோதியடிக்கப்படும்; அவர்களுடைய கர்ப்பவதிகள் கீறப்பட்டுப்போவ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ோதும் அவர்கள் அதிகமதிகமாய்ப் பாவஞ்செய்து, தங்கள் வெள்ளியினால் வார்ப்பித்த சுரூபங்களையும், தங்கள் புத்திக்கேற்க விக்கிரகங்களையும் தங்களுக்கு உண்டுபண்ணுகிறார்கள்; இவைகளெல்லாம் தட்டாருடைய வேலை; மனுஷரில் பலியிடுகிறவர்கள் கன்றுக்குட்டிகளைத் முத்தமிடலாமென்று இவைகளைக்குறித்துச் சொல்லுகி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ோதும் அவர்கள் அதிகமதிகமாய்ப் பாவஞ்செய்து, தங்கள் வெள்ளியினால் வார்ப்பித்த சுரூபங்களையும், தங்கள் புத்திக்கேற்க விக்கிரகங்களையும் தங்களுக்கு உண்டுபண்ணுகிறார்கள்; இவைகளெல்லாம் தட்டாருடைய வேலை; மனுஷரில் பலியிடுகிறவர்கள் கன்றுக்குட்டிகளைத் முத்தமிடலாமென்று இவைகளைக்குறித்துச் சொல்லுகி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ோதும் அவர்கள் அதிகமதிகமாய்ப் பாவஞ்செய்து, தங்கள் வெள்ளியினால் வார்ப்பித்த சுரூபங்களையும், தங்கள் புத்திக்கேற்க விக்கிரகங்களையும் தங்களுக்கு உண்டுபண்ணுகிறார்கள்; இவைகளெல்லாம் தட்டாருடைய வேலை; மனுஷரில் பலியிடுகிறவர்கள் கன்றுக்குட்டிகளைத் முத்தமிடலாமென்று இவைகளைக்குறித்துச் சொல்லுகி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அவர்கள் காலையில் காணும் மேகத்தைப்போலவும், விடியற்காலையில் ஒழிந்துபோகிற பனியைப்போலவும், பெருங்காற்று களத்திலிருந்து பறக்கடிக்கிற பதரைப்போலவும், புகைக்கூண்டில் ஏறிப்போகிற புகையைப்போலவும் இருப்ப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அவர்கள் காலையில் காணும் மேகத்தைப்போலவும், விடியற்காலையில் ஒழிந்துபோகிற பனியைப்போலவும், பெருங்காற்று களத்திலிருந்து பறக்கடிக்கிற பதரைப்போலவும், புகைக்கூண்டில் ஏறிப்போகிற புகையைப்போலவும் இருப்ப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ை எகிப்து தேசத்திலிருந்து அழைத்துவந்ததுமுதல் உன் தேவனாகிய கர்த்தராயிருக்கிறேன்; ஆகையால் நீ என்னையன்றி வேறே தேவனை அறியவேண்டாம்; என்னையன்றி இரட்சகர் ஒருவரும் இ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5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ുന്ന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ഞാനല്ലാതെ ഒരു രക്ഷിതാവു ഇല്ലല്ലോ. ഞാൻ മരുഭൂമിയിൽ ഏറ്റവും വരണ്ട ദേശത്തു തന്നേ നിന്നെ മേ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വർക്കു മേച്ചൽ ഉള്ളതുപോലെ അവർ മേഞ്ഞു തൃപ്തരായപ്പോൾ അവരുടെ ഹൃദയം ഉയർന്നു; അതുകൊണ്ടു അവർ എ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റന്ന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ആകയാൽ ഞാൻ അവർക്കു ഒരു സിംഹത്തെപ്പോലെ ഇരിക്കും; വഴിയരികെ വള്ളിപ്പുലിയെപ്പോലെ ഞാൻ അവർക്ക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തിയിരി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കുട്ടികൾ പൊയ്പോയ കരടിയെപ്പോലെ ഞാൻ അവരെ എതിരിട്ടു അവരുടെ ഹൃദയത്തിന്റെ നെയ്‍വല കീറിക്കളയ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ിടെവെച്ചു ഞാൻ അവരെ ഒരു സിംഹംപോലെ തിന്നുകളയും; കാട്ടുമൃഗം അവരെ കടിച്ചുകീറ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യിസ്രായേലേ, നിന്റെ സഹായമായിരിക്കുന്ന എന്നോടു നീ മറുക്കുന്നതു നിന്റെ നാശം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ിന്റെ എല്ലാപട്ടണങ്ങളിലും നിന്നെ രക്ഷിക്കാകുന്ന നിന്റെ രാജാവു ഇപ്പോൾ എവിടെ? എനിക്കു ഒ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എഫ്രയീം സംസാരിച്ചപ്പോൾ വിറയൽ ഉണ്ടായി; അവൻ യിസ്രായേലിൽ മികെച്ചവനായിരുന്നു; എന്നാൽ ബാൽമുഖാന്ത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ാവിനെയും പ്രഭുക്കന്മാരെയും തരേണം എന്നു നീ അപേക്ഷിച്ചിരിക്കുന്ന നിന്റെ ന്യായാധിപന്മാർ എവിടെ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എന്റെ കോപത്തിൽ ഞാൻ നിനക്കു ഒരു രാജാവിനെ തന്നു, എന്റെ ക്രോധത്തിൽ ഞാൻ അവനെ നീക്കിക്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എഫ്രയീമിന്റെ അകൃത്യം സംഗ്രഹിച്ചും അവന്റെ പാപം സൂക്ഷിച്ചും വെ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നോവുകിട്ടിയ സ്ത്രീയുടെ വേദന അവന്നു ഉണ്ടാകും; അവൻ ബുദ്ധിയില്ലാത്ത മകൻ; സമയമാകുമ്പോൾ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ർഭദ്വാരത്തിങ്കൽ എത്തു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ഞാൻ അവരെ പാതാളത്തിന്റെ അധീനത്തിൽനിന്നു വീണ്ടെടുക്കും; മരണത്തിൽനിന്നു ഞാൻ അവരെ വിടുവി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രണമേ, നിന്റെ ബാധകൾ എവിടെ? പാതാളമേ, നിന്റെ സംഹാരം എവിടെ? എനിക്കു സഹതാപം തോന്നു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വൻ തന്റെ സഹോദരന്മാരുടെ ഇടയിൽ ഫലപുഷ്ടിയുള്ളവനായിരുന്നാലും ഒരു കിഴക്കൻ കാറ്റു വരും; അവന്റെ ഉറവ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റ്റി കിണർ ഉണങ്ങിപ്പോകുവാൻ തക്കവണ്ണം യഹോവയുടെ കാറ്റു മരുഭൂമിയിൽനിന്നു വരും;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മനോഹരവസ്തുക്കളുടെയും നിക്ഷേപത്തെ കവർന്നുകൊണ്ടുപേ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റ്റം ചെയ്തപ്പോൾ അവൻ മരിച്ചു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ശമർയ്യാ തന്റെ ദൈവത്തോടു മത്സരിച്ചതുകൊണ്ടു അവൾ തന്റെ അകൃത്യം വഹിക്കേണ്ടിവരും; അവർ വാൾ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ഴും; അവരുടെ ശിശുക്കളെ അവർ തകർത്തുകളയും; അവരുടെ ഗർഭിണികളുടെ ഉദരം പിളർന്ന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ഇപ്പോഴോ, അവർ അധികമധികം പാപം ചെയ്യുന്നു; അവർ വെള്ളികൊണ്ടു ബിംബങ്ങളെയും ബോധിച്ചതുപോ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ഗ്രഹങ്ങളെയും ഉണ്ടാക്കി; ഇവയൊക്കെയും കൌശലപ്പണിക്കാരുടെ പണിയത്രേ; അവയോടു അവർ സംസാരിക്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ലികഴിക്കുന്ന മനുഷ്യർ കാളക്കിടാക്കളെ ചുംബ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തുകൊണ്ടു അവർ പ്രഭാതമേഘംപോലെയും കാലത്തെ ഒഴിഞ്ഞുപോകുന്ന മഞ്ഞുപോലെയും കളത്തിൽനിന്നു കൊടുങ്കാറ്റ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പ്പിക്കുന്ന പതിർപോലെയും പുകകൂഴലിൽനിന്നു പൊങ്ങുന്ന പുകപോലെയും ഇ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ഞാനോ മിസ്രയീംദേശംമുതൽ നിന്റെ ദൈവമായ യഹോവ ആകുന്നു; എന്നെയല്ലാതെ വേറൊരു ദൈവത്തെയും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ശേയ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2026-08-03T21:07:48Z</dcterms:created>
  <dcterms:modified xsi:type="dcterms:W3CDTF">2026-08-03T21:07:48Z</dcterms:modified>
  <dc:title>ഹോശേയ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