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ிரபுக்கள் ராஜாவை நோக்கி: இந்த மனுஷன் கொல்லப்பட உத்தரவாகவேண்டும்; அதேனென்றால், இந்த நகரத்தில் மீதியாயிருக்கிற யுத்த மனுஷரிடத்திலும், மற்றுமுள்ள சகல ஜனங்களிடத்திலும், இவன் இப்படிப்பட்ட வார்த்தைகளைச் சொல்லுகிறதினாலே அவர்களுடைய கைகளைத் தளர்ந்துபோகப்பண்ணுகிறான்; இவன் இந்த ஜனத்தின் ேமத்தைத் தேடாமல், அவர்கள் கேட்டையே தேடுகிறான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ிரபுக்கள் ராஜாவை நோக்கி: இந்த மனுஷன் கொல்லப்பட உத்தரவாகவேண்டும்; அதேனென்றால், இந்த நகரத்தில் மீதியாயிருக்கிற யுத்த மனுஷரிடத்திலும், மற்றுமுள்ள சகல ஜனங்களிடத்திலும், இவன் இப்படிப்பட்ட வார்த்தைகளைச் சொல்லுகிறதினாலே அவர்களுடைய கைகளைத் தளர்ந்துபோகப்பண்ணுகிறான்; இவன் இந்த ஜனத்தின் ேமத்தைத் தேடாமல், அவர்கள் கேட்டையே தேடுகிறான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ிரபுக்கள் ராஜாவை நோக்கி: இந்த மனுஷன் கொல்லப்பட உத்தரவாகவேண்டும்; அதேனென்றால், இந்த நகரத்தில் மீதியாயிருக்கிற யுத்த மனுஷரிடத்திலும், மற்றுமுள்ள சகல ஜனங்களிடத்திலும், இவன் இப்படிப்பட்ட வார்த்தைகளைச் சொல்லுகிறதினாலே அவர்களுடைய கைகளைத் தளர்ந்துபோகப்பண்ணுகிறான்; இவன் இந்த ஜனத்தின் ேமத்தைத் தேடாமல், அவர்கள் கேட்டையே தேடுகிறான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ிரபுக்கள் ராஜாவை நோக்கி: இந்த மனுஷன் கொல்லப்பட உத்தரவாகவேண்டும்; அதேனென்றால், இந்த நகரத்தில் மீதியாயிருக்கிற யுத்த மனுஷரிடத்திலும், மற்றுமுள்ள சகல ஜனங்களிடத்திலும், இவன் இப்படிப்பட்ட வார்த்தைகளைச் சொல்லுகிறதினாலே அவர்களுடைய கைகளைத் தளர்ந்துபோகப்பண்ணுகிறான்; இவன் இந்த ஜனத்தின் ேமத்தைத் தேடாமல், அவர்கள் கேட்டையே தேடுகிறான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ிதேக்கியா ராஜா: இதோ, அவன் உங்கள் கையில் இருக்கிறான்; உங்களுக்கு விரோதமாய் ராஜா ஒன்றும் செய்யக் கூடாது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ிதேக்கியா ராஜா: இதோ, அவன் உங்கள் கையில் இருக்கிறான்; உங்களுக்கு விரோதமாய் ராஜா ஒன்றும் செய்யக் கூடாது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கள் எரேமியாவைப் பிடித்து, அவனைக் காவற்சாலையின் முற்றத்திலிருந்த அம்மெலேகின் குமாரனாகிய மல்கியாவினுடைய துரவிலே போட்டார்கள்; எரேமியாவைக் கயிறுகளினால் அதிலே இறக்கிவிட்டார்கள்; அந்தத் துரவிலே தண்ணீர் இல்லாமல் உளையாயிருந்தது, அந்த உளையிலே எரேமியா அமிழ்ந்த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கள் எரேமியாவைப் பிடித்து, அவனைக் காவற்சாலையின் முற்றத்திலிருந்த அம்மெலேகின் குமாரனாகிய மல்கியாவினுடைய துரவிலே போட்டார்கள்; எரேமியாவைக் கயிறுகளினால் அதிலே இறக்கிவிட்டார்கள்; அந்தத் துரவிலே தண்ணீர் இல்லாமல் உளையாயிருந்தது, அந்த உளையிலே எரேமியா அமிழ்ந்த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கள் எரேமியாவைப் பிடித்து, அவனைக் காவற்சாலையின் முற்றத்திலிருந்த அம்மெலேகின் குமாரனாகிய மல்கியாவினுடைய துரவிலே போட்டார்கள்; எரேமியாவைக் கயிறுகளினால் அதிலே இறக்கிவிட்டார்கள்; அந்தத் துரவிலே தண்ணீர் இல்லாமல் உளையாயிருந்தது, அந்த உளையிலே எரேமியா அமிழ்ந்த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ரேமியாவைத் துரவிலே போட்டதை ராஜாவின் அரமனையில் இருந்த எத்தியோப்பியனாகிய எபேத்மெலேக் என்னும் ஒரு பிரதானி கேள்விப்பட்டான்; ராஜாவோ பென்யமீன் வாசலிலே உட்கார்ந்தி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நகரத்திலே தரித்திருக்கிறவன் பட்டயத்தாலும் பஞ்சத்தாலும், கொள்ளை நோயாலும் சாவான்; கல்தேயரிடத்துக்குப் புறப்பட்டுப்போகிறவனோ உயிரோடிருப்பான்; அவனுடைய பிராணன் அவனுக்குக் கிடைத்த கொள்ளையுடைமையைப்போலிருக்கும்; அவன் பிழைப்பானென்பதைக் கர்த்தர் உரைக்கிறார் என்ற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ரேமியாவைத் துரவிலே போட்டதை ராஜாவின் அரமனையில் இருந்த எத்தியோப்பியனாகிய எபேத்மெலேக் என்னும் ஒரு பிரதானி கேள்விப்பட்டான்; ராஜாவோ பென்யமீன் வாசலிலே உட்கார்ந்திரு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ரேமியாவைத் துரவிலே போட்டதை ராஜாவின் அரமனையில் இருந்த எத்தியோப்பியனாகிய எபேத்மெலேக் என்னும் ஒரு பிரதானி கேள்விப்பட்டான்; ராஜாவோ பென்யமீன் வாசலிலே உட்கார்ந்திரு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ரேமியாவைத் துரவிலே போட்டதை ராஜாவின் அரமனையில் இருந்த எத்தியோப்பியனாகிய எபேத்மெலேக் என்னும் ஒரு பிரதானி கேள்விப்பட்டான்; ராஜாவோ பென்யமீன் வாசலிலே உட்கார்ந்த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பெத்மெலேக் ராஜாவின் அரமனையிலிருந்து புறப்பட்டுப்போய், ராஜாவை நோக்கி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பெத்மெலேக் ராஜாவின் அரமனையிலிருந்து புறப்பட்டுப்போய், ராஜாவை நோக்கி: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வாகிய என் ஆண்டவனே, இந்தப் புருஷர் எரேமியா தீர்க்கதரிசியைத் துரவிலே போட்டுச் செய்தது எல்லாம் தகாத செய்கையாயிருக்கிறது; அவன் இருக்கிற இடத்திலே பட்டினியினால் சாவானே, இனி நகரத்திலே அப்பமில்லை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ராஜா எபெத்மெலேக் என்னும் எத்தியோப்பியனை நோக்கி: நீ இவ்விடத்திலிருந்து முப்பது மனுஷரை உன்னுடனே; கூட்டிக்கொண்டுபோய், எரேமியா தீர்க்கதரிசி சாகாததற்குமுன்னே அவனைத் துரவிலிருந்து தூக்கிவிடு என்று கட்டளையி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ராஜா எபெத்மெலேக் என்னும் எத்தியோப்பியனை நோக்கி: நீ இவ்விடத்திலிருந்து முப்பது மனுஷரை உன்னுடனே; கூட்டிக்கொண்டுபோய், எரேமியா தீர்க்கதரிசி சாகாததற்குமுன்னே அவனைத் துரவிலிருந்து தூக்கிவிடு என்று கட்டளையி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எபெத்மெலேக் அந்த மனுஷரைத் தன்னுடனே கூட்டிக்கொண்டு, ராஜாவின் அரமனைப் பொக்கிஷசாலையின் கீழிருந்த அறைக்குள் புகுந்து, கிழிந்துபோன பழம்புடைவைகளையும் கந்தைத் துணிகளையும் எடுத்துக்கொண்டுபோய், அவைகளைக் கயிறுகளினால் எரேமியாவண்டைக்குத் துரவிலே இறக்கிவிட்ட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எபெத்மெலேக் அந்த மனுஷரைத் தன்னுடனே கூட்டிக்கொண்டு, ராஜாவின் அரமனைப் பொக்கிஷசாலையின் கீழிருந்த அறைக்குள் புகுந்து, கிழிந்துபோன பழம்புடைவைகளையும் கந்தைத் துணிகளையும் எடுத்துக்கொண்டுபோய், அவைகளைக் கயிறுகளினால் எரேமியாவண்டைக்குத் துரவிலே இறக்கிவிட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நகரத்திலே தரித்திருக்கிறவன் பட்டயத்தாலும் பஞ்சத்தாலும், கொள்ளை நோயாலும் சாவான்; கல்தேயரிடத்துக்குப் புறப்பட்டுப்போகிறவனோ உயிரோடிருப்பான்; அவனுடைய பிராணன் அவனுக்குக் கிடைத்த கொள்ளையுடைமையைப்போலிருக்கும்; அவன் பிழைப்பானென்பதைக் கர்த்தர் உரைக்கிறார் என்ற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எபெத்மெலேக் அந்த மனுஷரைத் தன்னுடனே கூட்டிக்கொண்டு, ராஜாவின் அரமனைப் பொக்கிஷசாலையின் கீழிருந்த அறைக்குள் புகுந்து, கிழிந்துபோன பழம்புடைவைகளையும் கந்தைத் துணிகளையும் எடுத்துக்கொண்டுபோய், அவைகளைக் கயிறுகளினால் எரேமியாவண்டைக்குத் துரவிலே இறக்கிவிட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ெத்மெலேக் என்னும் எத்தியோப்பியன் எரேமியாவுடனே: கிழிந்துபோன இந்தப் பழம்புடவைகளையும் கந்தைகளையும் உம்முடைய அக்குள்களில் கயிறுக்குள் அடங்கவைத்துப் போட்டுக்கொள்ளும் என்றான்: எரேமியா அப்படியே செய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ெத்மெலேக் என்னும் எத்தியோப்பியன் எரேமியாவுடனே: கிழிந்துபோன இந்தப் பழம்புடவைகளையும் கந்தைகளையும் உம்முடைய அக்குள்களில் கயிறுக்குள் அடங்கவைத்துப் போட்டுக்கொள்ளும் என்றான்: எரேமியா அப்படியே செய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ெத்மெலேக் என்னும் எத்தியோப்பியன் எரேமியாவுடனே: கிழிந்துபோன இந்தப் பழம்புடவைகளையும் கந்தைகளையும் உம்முடைய அக்குள்களில் கயிறுக்குள் அடங்கவைத்துப் போட்டுக்கொள்ளும் என்றான்: எரேமியா அப்படியே செய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எரேமியாவைக் கயிறுகளால் தூக்கி, அவனைத் துரவிலிருந்து எடுத்துவிட்டார்கள்; எரேமியா காவற்சாலையின் முற்றத்தில் இ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எரேமியாவைக் கயிறுகளால் தூக்கி, அவனைத் துரவிலிருந்து எடுத்துவிட்டார்கள்; எரேமியா காவற்சாலையின் முற்றத்தில் இ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சிதேக்கியா ராஜா, எரேமியா தீர்க்கதரிசியைக் கர்த்தருடைய ஆலயத்திலிருக்கும் மூன்றாம் வாசலிலே தன்னிடத்திற்கு வரவழைத்தான்; அங்கே ராஜா, எரேமியாவை நோக்கி: நான் உன்னிடத்தில் ஒரு காரியம் கேட்கிறேன்; நீ எனக்கு ஒன்றும் மறைக்கவேண்டாம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சிதேக்கியா ராஜா, எரேமியா தீர்க்கதரிசியைக் கர்த்தருடைய ஆலயத்திலிருக்கும் மூன்றாம் வாசலிலே தன்னிடத்திற்கு வரவழைத்தான்; அங்கே ராஜா, எரேமியாவை நோக்கி: நான் உன்னிடத்தில் ஒரு காரியம் கேட்கிறேன்; நீ எனக்கு ஒன்றும் மறைக்கவேண்டா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சிதேக்கியா ராஜா, எரேமியா தீர்க்கதரிசியைக் கர்த்தருடைய ஆலயத்திலிருக்கும் மூன்றாம் வாசலிலே தன்னிடத்திற்கு வரவழைத்தான்; அங்கே ராஜா, எரேமியாவை நோக்கி: நான் உன்னிடத்தில் ஒரு காரியம் கேட்கிறேன்; நீ எனக்கு ஒன்றும் மறைக்கவேண்டாம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எல்லாப் பிரபுக்களும், எரேமியாவினிடத்தில் வந்து, அவனைக் கேட்டார்கள்; அப்பொழுது அவன்: ராஜா கற்பித்த இந்த எல்லா வார்த்தைகளின்படியே அவர்களுக்கு அறிவித்தான்; காரியம் கேள்விப்படாமற்போனபடியினால், அவனோடே பேசாமலிருந்துவி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நகரத்திலே தரித்திருக்கிறவன் பட்டயத்தாலும் பஞ்சத்தாலும், கொள்ளை நோயாலும் சாவான்; கல்தேயரிடத்துக்குப் புறப்பட்டுப்போகிறவனோ உயிரோடிருப்பான்; அவனுடைய பிராணன் அவனுக்குக் கிடைத்த கொள்ளையுடைமையைப்போலிருக்கும்; அவன் பிழைப்பானென்பதைக் கர்த்தர் உரைக்கிறார் என்ற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எல்லாப் பிரபுக்களும், எரேமியாவினிடத்தில் வந்து, அவனைக் கேட்டார்கள்; அப்பொழுது அவன்: ராஜா கற்பித்த இந்த எல்லா வார்த்தைகளின்படியே அவர்களுக்கு அறிவித்தான்; காரியம் கேள்விப்படாமற்போனபடியினால், அவனோடே பேசாமலிருந்துவிட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எல்லாப் பிரபுக்களும், எரேமியாவினிடத்தில் வந்து, அவனைக் கேட்டார்கள்; அப்பொழுது அவன்: ராஜா கற்பித்த இந்த எல்லா வார்த்தைகளின்படியே அவர்களுக்கு அறிவித்தான்; காரியம் கேள்விப்படாமற்போனபடியினால், அவனோடே பேசாமலிருந்துவிட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எரேமியா சிதேக்கியாவை நோக்கி: நான் அதை உமக்கு அறிவித்தால் என்னை நிச்சயமாய்க் கொலைசெய்வீரல்லவா? நான் உமக்கு ஆலோசனை சொன்னாலும், என் சொல்லைக் கேட்கமாட்டீர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எரேமியா சிதேக்கியாவை நோக்கி: நான் அதை உமக்கு அறிவித்தால் என்னை நிச்சயமாய்க் கொலைசெய்வீரல்லவா? நான் உமக்கு ஆலோசனை சொன்னாலும், என் சொல்லைக் கேட்கமாட்டீர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சிதேக்கியா ராஜா: நான் உன்னைக் கொல்லாமலும், உன் பிராணனை வாங்கத்தேடுகிற இந்த மனுஷர் கையில் உன்னை ஒப்புக்கொடாமலும் இருப்பேன் என்பதை, நமக்கு இந்த ஆத்துமாவை உண்டுபண்ணின கர்த்தருடைய ஜீவனைக் கொண்டு சொல்லுகிறேன் என்று எரேமியாவுக்கு இரகசியமாய் ஆணையி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சிதேக்கியா ராஜா: நான் உன்னைக் கொல்லாமலும், உன் பிராணனை வாங்கத்தேடுகிற இந்த மனுஷர் கையில் உன்னை ஒப்புக்கொடாமலும் இருப்பேன் என்பதை, நமக்கு இந்த ஆத்துமாவை உண்டுபண்ணின கர்த்தருடைய ஜீவனைக் கொண்டு சொல்லுகிறேன் என்று எரேமியாவுக்கு இரகசியமாய் ஆணையி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சிதேக்கியா ராஜா: நான் உன்னைக் கொல்லாமலும், உன் பிராணனை வாங்கத்தேடுகிற இந்த மனுஷர் கையில் உன்னை ஒப்புக்கொடாமலும் இருப்பேன் என்பதை, நமக்கு இந்த ஆத்துமாவை உண்டுபண்ணின கர்த்தருடைய ஜீவனைக் கொண்டு சொல்லுகிறேன் என்று எரேமியாவுக்கு இரகசியமாய் ஆணையிட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எரேமியா, எருசலேம் பிடிபடுகிற நாள்மட்டாகக் காவற்சாலையின் முற்றத்தில் இருந்தான்; எருசலேம் பிடிபட்டுப்போனபோதும் அங்கேயே இ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எரேமியா, எருசலேம் பிடிபடுகிற நாள்மட்டாகக் காவற்சாலையின் முற்றத்தில் இருந்தான்; எருசலேம் பிடிபட்டுப்போனபோதும் அங்கேயே இ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எரேமியா சிதேக்கியாவை நோக்கி: நீர் பாபிலோன் ராஜாவின் பிரபுக்களண்டைக்குப் புறப்பட்டுப்போவீரானால், உம்முடைய ஆத்துமா உயிரோடிருக்கும்; இந்தப் பட்டணம் அக்கினியால் சுட்டெரிக்கப்படுவதில்லை; நீரும் உம்முடைய குடும்பமும் உயிரோடிருப்ப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 நகரம் பாபிலோன் ராஜாவினுடைய இராணுவத்தின் கையில் நிச்சயமாக ஒப்புக்கொடுக்கப்படும்; அவன் அதைப் பிடிப்பானென்பதைக் கர்த்தர் உரைக்கிறார் என்ற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எரேமியா சிதேக்கியாவை நோக்கி: நீர் பாபிலோன் ராஜாவின் பிரபுக்களண்டைக்குப் புறப்பட்டுப்போவீரானால், உம்முடைய ஆத்துமா உயிரோடிருக்கும்; இந்தப் பட்டணம் அக்கினியால் சுட்டெரிக்கப்படுவதில்லை; நீரும் உம்முடைய குடும்பமும் உயிரோடிருப்ப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எரேமியா சிதேக்கியாவை நோக்கி: நீர் பாபிலோன் ராஜாவின் பிரபுக்களண்டைக்குப் புறப்பட்டுப்போவீரானால், உம்முடைய ஆத்துமா உயிரோடிருக்கும்; இந்தப் பட்டணம் அக்கினியால் சுட்டெரிக்கப்படுவதில்லை; நீரும் உம்முடைய குடும்பமும் உயிரோடிருப்ப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பாபிலோன் ராஜாவின் பிரபுக்களிடத்திற்குப் புறப்பட்டுப்போகாவிட்டால் அப்பொழுது இந்த நகரம் கல்தேயர் கையில் ஒப்புக்கொடுக்கப்படும், அவர்கள் இதை அக்கினியால் சுட்டெரிப்பார்கள்; நீர் அவர்களுக்குக் தப்பிப்போவதில்லை என்கிறதை இஸ்ரவேலின் தேவனும் சேனைகளின் தேவனுமாகிய கர்த்தர் சொல்லுகிறார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பாபிலோன் ராஜாவின் பிரபுக்களிடத்திற்குப் புறப்பட்டுப்போகாவிட்டால் அப்பொழுது இந்த நகரம் கல்தேயர் கையில் ஒப்புக்கொடுக்கப்படும், அவர்கள் இதை அக்கினியால் சுட்டெரிப்பார்கள்; நீர் அவர்களுக்குக் தப்பிப்போவதில்லை என்கிறதை இஸ்ரவேலின் தேவனும் சேனைகளின் தேவனுமாகிய கர்த்தர் சொல்லுகிறார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ிதேக்கியா ராஜா எரேமியாவை நோக்கி: கல்தேயர் தங்களைச் சோர்ந்துபோன யூதரின் கையிலே என்னைப் பரியாசம்பண்ண ஒப்புக்கொடுப்பார்களோ என்று நான் ஐயப்படுகிறேன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ிதேக்கியா ராஜா எரேமியாவை நோக்கி: கல்தேயர் தங்களைச் சோர்ந்துபோன யூதரின் கையிலே என்னைப் பரியாசம்பண்ண ஒப்புக்கொடுப்பார்களோ என்று நான் ஐயப்படுகிறேன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ிதேக்கியா ராஜா எரேமியாவை நோக்கி: கல்தேயர் தங்களைச் சோர்ந்துபோன யூதரின் கையிலே என்னைப் பரியாசம்பண்ண ஒப்புக்கொடுப்பார்களோ என்று நான் ஐயப்படுகிறேன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எரேமியா: உம்மை ஒப்புக்கொடார்கள்; நான் உம்மிடத்தில் சொல்லுகிற கர்த்தருடைய வார்த்தைகளுக்குச் செவிகொடும், அப்பொழுது உமக்கு நன்மையாயிருக்கும், உம்முடைய ஆத்துமா பிழைக்க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எரேமியா: உம்மை ஒப்புக்கொடார்கள்; நான் உம்மிடத்தில் சொல்லுகிற கர்த்தருடைய வார்த்தைகளுக்குச் செவிகொடும், அப்பொழுது உமக்கு நன்மையாயிருக்கும், உம்முடைய ஆத்துமா பிழைக்க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புறப்படுகிறதில்லை என்பீரேயாகில், கர்த்தர் எனக்குத் தெரியப்படுத்தின வார்த்தையாவது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 நகரம் பாபிலோன் ராஜாவினுடைய இராணுவத்தின் கையில் நிச்சயமாக ஒப்புக்கொடுக்கப்படும்; அவன் அதைப் பிடிப்பானென்பதைக் கர்த்தர் உரைக்கிறார் என்ற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புறப்படுகிறதில்லை என்பீரேயாகில், கர்த்தர் எனக்குத் தெரியப்படுத்தின வார்த்தையாவது: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யூதா ராஜாவின் வீட்டிலே மீதியான எல்லா ஸ்திரீகளும் வெளியே பாபிலோன் ராஜாவின் பிரபுக்களண்டையில் கொண்டுபோகப்படுவார்கள்; அப்பொழுது, இதோ, அவர்கள்தானே உம்முடைய இஷ்டர்கள்; அவர்கள் உமக்குப் போதனை செய்து, உம்மை மேற்கொண்டார்கள் என்றும், உம்முடைய கால்கள் உளையிலே அமிழ்ந்தினபின்பு அவர்கள் பின்வாங்கிப்போனார்கள் என்றும் அந்த ஸ்திரீகளே சொல்லுவ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யூதா ராஜாவின் வீட்டிலே மீதியான எல்லா ஸ்திரீகளும் வெளியே பாபிலோன் ராஜாவின் பிரபுக்களண்டையில் கொண்டுபோகப்படுவார்கள்; அப்பொழுது, இதோ, அவர்கள்தானே உம்முடைய இஷ்டர்கள்; அவர்கள் உமக்குப் போதனை செய்து, உம்மை மேற்கொண்டார்கள் என்றும், உம்முடைய கால்கள் உளையிலே அமிழ்ந்தினபின்பு அவர்கள் பின்வாங்கிப்போனார்கள் என்றும் அந்த ஸ்திரீகளே சொல்லுவ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யூதா ராஜாவின் வீட்டிலே மீதியான எல்லா ஸ்திரீகளும் வெளியே பாபிலோன் ராஜாவின் பிரபுக்களண்டையில் கொண்டுபோகப்படுவார்கள்; அப்பொழுது, இதோ, அவர்கள்தானே உம்முடைய இஷ்டர்கள்; அவர்கள் உமக்குப் போதனை செய்து, உம்மை மேற்கொண்டார்கள் என்றும், உம்முடைய கால்கள் உளையிலே அமிழ்ந்தினபின்பு அவர்கள் பின்வாங்கிப்போனார்கள் என்றும் அந்த ஸ்திரீகளே சொல்லுவ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எல்லா ஸ்திரீகளையும், உம்முடைய பிள்ளைகளையும் வெளியே கல்தேயரிடத்தில் கொண்டுபோவார்கள்; நீரும் அவர்கள் கைக்குத் தப்பிப் போகாமல் பாபிலோன் ராஜாவின் கையினால் பிடிக்கப்பட்டு, இந்த நகரம் அக்கினியால் சுட்டெரிக்கப்படக் காரணமாயிருப்பீர்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எல்லா ஸ்திரீகளையும், உம்முடைய பிள்ளைகளையும் வெளியே கல்தேயரிடத்தில் கொண்டுபோவார்கள்; நீரும் அவர்கள் கைக்குத் தப்பிப் போகாமல் பாபிலோன் ராஜாவின் கையினால் பிடிக்கப்பட்டு, இந்த நகரம் அக்கினியால் சுட்டெரிக்கப்படக் காரணமாயிருப்பீர்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சிதேக்கியா எரேமியாவை நோக்கி: இந்த வார்த்தைகளை ஒருவருக்கும் அறிவிக்கவேண்டாம்; அப்பொழுது நீ சாவதில்லை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சிதேக்கியா எரேமியாவை நோக்கி: இந்த வார்த்தைகளை ஒருவருக்கும் அறிவிக்கவேண்டாம்; அப்பொழுது நீ சாவதில்லை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உன்னோடே பேசினதைப் பிரபுக்கள் கேள்விப்பட்டு, உன்னிடத்தில் வந்து: நீ ராஜாவோடே பேசிக்கொண்டதை எங்களுக்குத் தெரிவி, எங்களுக்கு ஒன்றும் மறைக்காதே, அப்பொழுது உன்னைக் கொல்லாதிருப்போம்; ராஜா உன்னோடு என்ன பேசினார் என்று உன்னைக் கேட்பார்களேயாகில்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உன்னோடே பேசினதைப் பிரபுக்கள் கேள்விப்பட்டு, உன்னிடத்தில் வந்து: நீ ராஜாவோடே பேசிக்கொண்டதை எங்களுக்குத் தெரிவி, எங்களுக்கு ஒன்றும் மறைக்காதே, அப்பொழுது உன்னைக் கொல்லாதிருப்போம்; ராஜா உன்னோடு என்ன பேசினார் என்று உன்னைக் கேட்பார்களேயாகி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 நகரம் பாபிலோன் ராஜாவினுடைய இராணுவத்தின் கையில் நிச்சயமாக ஒப்புக்கொடுக்கப்படும்; அவன் அதைப் பிடிப்பானென்பதைக் கர்த்தர் உரைக்கிறார் என்றும்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உன்னோடே பேசினதைப் பிரபுக்கள் கேள்விப்பட்டு, உன்னிடத்தில் வந்து: நீ ராஜாவோடே பேசிக்கொண்டதை எங்களுக்குத் தெரிவி, எங்களுக்கு ஒன்றும் மறைக்காதே, அப்பொழுது உன்னைக் கொல்லாதிருப்போம்; ராஜா உன்னோடு என்ன பேசினார் என்று உன்னைக் கேட்பார்களேயாகில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யோனத்தானுடைய வீட்டிலே சாகாதபடிக்கு ராஜா என்னை அங்கே திரும்ப அனுப்பவேண்டாம் என்று, அவர் முகத்துக்கு முன்பாக விண்ணப்பம் பண்ணினேன் என்று சொல்வாயாக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யோனத்தானுடைய வீட்டிலே சாகாதபடிக்கு ராஜா என்னை அங்கே திரும்ப அனுப்பவேண்டாம் என்று, அவர் முகத்துக்கு முன்பாக விண்ணப்பம் பண்ணினேன் என்று சொல்வாயாக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ரேமியா எல்லா ஜனத்தோடும் சொல்லிக்கொண்டிருந்த வார்த்தைகளை மாத்தானின் குமாரனாகிய செப்பத்தியாவும், செலேமியாவின் குமாரனாகிய யூகாலும், மல்கியாவின் குமாரனாகிய பஸ்கூரும் கே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ரேமியா எல்லா ஜனத்தோடும் சொல்லிக்கொண்டிருந்த வார்த்தைகளை மாத்தானின் குமாரனாகிய செப்பத்தியாவும், செலேமியாவின் குமாரனாகிய யூகாலும், மல்கியாவின் குமாரனாகிய பஸ்கூரும் கே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13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রাজার ঐ সমস্ত সভাপারিষদরা যিরমিয়র প্রচারিত ঐ বাণী শুনে রাজা সিদিকিযের কাছে গিয়ে বলল, “যিরমিয়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িলম্বে মৃত্যুদণ্ড দেওয়া উচিত্‌| সে আমাদের সৈন্যদের নিরুত্‌সাহিত করছে| তার কথা দিয়ে সে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গরিককে নিরুত্‌সাহিত করেছে| যিরমিয় চায় না আমাদের ভাল কিছু হোক| সে শুধু জেরুশালেমের লোকদের ক্ষ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মনা ক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ই সব কথা শুনে রাজা সিদিকিয় ঐ সভাপরিষদদের বলল, “যিরমিয় পুরোপুরি তোমাদের নিযন্ত্রণাধীন| সুতরা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কিছু করতে চাইলে আমি তোমাদের থামাতে পারি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ুতরাং সভাসদরা যিরমিয়কে নিয়ে গেল মল্কিযের চৌবাচচায় ফেলে দেসু়ার জন্য (মল্কিয ছিল রাজপুত্র)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ৌবাচচাটি ছিল উপাসনালয চত্বরে, সেখানে থাকতো রাজার প্রহরীরা| সভাসদরা যিরমিয়কে দড়ি দিয়ে বাঁধ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লাধারে ফেলে দিল| জলাধারটিতে জল ছিল না, ছিল শুধু কাদা| এবং যিরমিয় সেই কাদার ভেতরে ডুব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এবদ-মেলক নামক এক ব্যক্তি শুনতে পেয়েছিল য়ে সভাসদরা যিরমিয়কে জলাধারে ফেলে দ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িরমিয় য়ে বার্তাগুলি প্রচার করেছিল সেগুলি রাজার কয়েকজন সভাপরিষদরা শুনতে পেয়েছিলেন| ত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দ-মেলক ছিল একজন কূশ দেশীয (ইথিওপিযার) ব্যক্তি এবং সে ছিল রাজার প্রাসাদের সেবক, একজন নপুসংক| রাজ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িদিকিয় তখন বসেছিল বিন্যামীন ফটকে| তাই এবদ-মেলক রাজার সঙ্গে দেখা করার উদ্দেশ্যে রাজপ্রাসাদ ছে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ওনা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রাজাকে সে বলেছিল, “আমার মনিব এবং মহারাজ, ঐ সভাসদরা অসত্‌ উপায় অবলম্বন করেছে ভাব্বাদী যিরমিয়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ুদ্ধ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া যিরমিয়কে জলাধারে ছুঁড়ে ফেলে দিয়েছে| তারা তাকে সেখানে মরবার জন্য ছেড়ে রেখ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রাজা সিদিকিয় এবদ-মেলককে আদেশ দিয়েছিল, “এবদ-মেলক রাজপ্রাসাদ থেকে তিন জনকে সঙ্গে কর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 এবং জলাধার থেকে যিরমিয়কে সে মরে যাবার আগে তুলে না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বদ-মেলক তিনজন লোক সঙ্গে নিল কিন্তু তার আগে সে রাজপ্রাসাদের নীচে ভাঁড়ার ঘরে গিয়ে কিছু পুরা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্ত্র ও কিছু জীর্ণ বস্ত্রখণ্ড জোগাড় করল| তারপর জলাধারের কাছে গিয়ে সে ঐ জীর্ণ বস্ত্রখণ্ডগুলি দড়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েন: মত্তনের পুত্র শফটিয, পশ্হূরের পুত্র গদলিয়, শেলিমিযের পুত্র যিহূখল এবং মল্কিযের পুত্র পশ্হূ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নীচে নামিয়ে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িরমিয়র উদ্দেশ্যে বলল, “যিরমিয় এই জীর্ণ বস্ত্রখণ্ডগুলি তুমি তোমার কাঁধের নীচে ভাল করে জ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ও| আমরা যখন দড়ির সাহায্যে তোমায় টেনে তুলব তখন ঐ বস্ত্রখণ্ডগুলি দড়ির আঘাত থেকে তোমায়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” এবদ-মেলকের কথা মতোই যিরমিয় বস্ত্রখণ্ডগুলি বাহুতে জড়িয়ে ন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রপর তারা তাকে দড়িগুলো দিয়ে টেনে তুলল এবং জলাধারের থেকে বাইরে আনল| যিরমিয়কে আবার রক্ষ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ধীনে উঠোনে রেখে দেওয়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রাজা সিদিকিয় ভাব্বাদী যিরমিয়কে তার কাছে নিয়ে আসার জন্য এক জনকে পাঠাল| যিরমিয়কে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্দিরের তৃতীয় প্রবেশ পথে আনা হয়েছিল| রাজা বললেন, “যিরমিয় আমি তোমাকে কয়েকটি কথা জিজ্ঞেস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কিন্তু আমার কাছে কোন কিছু লুকোবে না, সব কথা আমাকে খোলাখুলি বল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াই ঘটল| ঐ সভাসদরা জিজ্ঞাসাবাদ করার জন্য যিরমিয়র কাছে এলো| সুতরাং যিরমিয় তাদের তাই বলল যা রাজ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রমিয় সমস্ত লোকদের এই বাণী বলেছিল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বলার জন্য আদেশ দিয়ে ছিলেন যখন ঐ সভাসদরা যিরমিয়কে একা ছেড়ে দিল| কেউ জানতে পারল না রাজা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রমিয়র মধ্যে কি কথ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িরমিয় সিদিকিয়কে বলল: “আমি যদি আপনার কথার উত্তর দিই, আপনি হয়ত আমায় মেরে ফেলবেন| আমি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কে উপদেশও দিই, আপনি আমার কথা শুনবেন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রাজা সিদিকিয় গোপনে এই বলে যিরমিয়র কাছে একটি প্রতিশ্রুতি করলেন, “যিরমিয়, প্রভু হচ্ছ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জন যিনি আমাদের জীবনের রুটি দেন| আমি প্রভুর নামে শপথ করছি, আমি তোমায় মেরে ফেলব না এবং য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য় মারতে চায় সেই কর্মচারীদের হাতেও তুলে দেব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অবশেষে যিরমিয় মন্দির চত্বরে প্রহরীদের নজরবন্দী হয়ে রয়ে গেল যতদিন পর্য়ন্ত না জেরুশালেম দখ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 ততদিন পর্য়ন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খন যিরমিয় রাজা সিদিকিয়কে বলল, “প্রভু সর্বশক্তিমান, ইস্রায়েলের ঈশ্বর বলেছেন, ‘যদি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প্রভু যা বলেছেন তা হল এই: ‘জেরুশালেমে বসবাসকারী প্রত্যেকে হয় তরবারির আঘাতে নয় অনাহারে 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ের রাজার সভাসদদের হাতে আত্মসমর্পণ করেন তাহলে জীবন রক্ষা পাবে এবং জেরুশালেমকেও আগুনে পোড়ানো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আপনার পরিবারও জীবিত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যদি আপনি আত্মসমর্পণ না করেন, বাবিলীয সৈন্যদল জেরুশালেমকে পুড়িয়ে ছাই করে দেবে এবং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দ্বারা বন্দী হবেন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িন্তু রাজা সিদিকিয় যিরমিয়কে বললেন, “কিন্তু আমি ভয় পাচ্ছি যিহূদার সেই সমস্ত লোকদের য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তিমধ্যেই বাবিলের পক্ষ নিয়েছে| আমি ভীত কারণ বাবিলের সৈন্যরা আমাকে ধরে নিয়ে গিয়ে যিহূদার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গুলোর হাতে তুলে দেবে| তারা আমার ওপর নিদারুণ অত্যাচার চাল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উত্তরে যিরমিয় বলল, “বাবিলের সৈন্যরা আপনাকে যিহূদার লোকদের হাতে তুলে দেবে না| রাজ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িদিকিয়, আমি যা বলছি তা করে প্রভুকে মান্য করুন| তাহলে আপনার ভাল হবে| আপনি রক্ষা প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আপনি যদি বাবিলের সৈন্যদের কাছে আত্মসমর্পণ করতে অস্বীকার করেন তাহলে কি হবে তা প্রভু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য়ঙ্কর মহামারীতে মারা যাবে| কিন্তু য়ে ব্যক্তি নিজেকে বাবিলের সৈন্যবাহিনীর কাছে আত্মসমর্পণ করব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েই দেখিয়েছেন| প্রভু বলেছেন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রাজবাড়ির সমস্ত মহিলাকে বাবিলের গুরুত্বপূর্ণ সভাসদদের কাছে নিয়ে যাওয়া হবে| রাজমহিলাগণ আপন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মজা করে গান গাইবে| ওরা গাইবে:“তোমার বন্ধুরা যাদের তুমি বিশ্বাস করতে, তোমাকে ভুল পথে চাল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| তোমার পা কাদায় আটকে গিয়েছিল আর তারা তোমায় একা ফেলে পালিয়ে গি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তোমার স্ত্রীদের ও সন্তানদের বাবিলের সৈন্যরা ধরে নিয়ে আসবে| তুমিও পালাতে পারবে না| তুমি বন্দ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 আর জেরুশালেমকে পুড়িয়ে ছাই করে দেওয়া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খন সিদিকিয় যিরমিয়কে বলে উঠল, “কাউকে বলো না য়ে আমি তোমার সঙ্গে কথা বলেছি| যদি তুমি বলে দ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হয়তো তোমাকে হত্যা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ঐ সভাসদরা হয়তো জানতে পারবে য়ে আমি তোমার সঙ্গে কথা বলেছি| তারা তোমার কাছে এসে বলবে, ‘যিরমি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াকে কি বলেছো তা আমাদের বলো এবং রাজা তোমাকে কি বলেছে তাও আমাদের বলো| সত্‌ভাবে আমাদের সব কিছু জান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ঁচে থাকবে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হলে তোমাকে হত্যা করব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দি সভাসদরা এরকম বলে, তাহলে তোমার তাদের বলা উচিত্‌: ‘আমি রাজার কাছে ভিক্ষা করেছিলাম আমাকে 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নাথনের বাড়ীর নীচে অন্ধকার কারাগারে নিক্ষেপ না করতে, নাহলে আমি সেখানে মারা যাব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বং প্রভু যা বলেছেন তা হল: ‘জেরুশালেম শহর বাবিলের রাজার সৈন্যবাহিনীকে দিয়ে দেওয়া হব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ের রাজাই দখল করবে এই শহর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2026-08-02T23:58:06Z</dcterms:created>
  <dcterms:modified xsi:type="dcterms:W3CDTF">2026-08-02T23:58:06Z</dcterms:modified>
  <dc:title>எரேமியா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