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presProps" Target="presProps.xml"/>
  <Relationship Id="rId93" Type="http://schemas.openxmlformats.org/officeDocument/2006/relationships/viewProps" Target="viewProps.xml"/>
  <Relationship Id="rId9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ுற்றவாளிகளாகிய வேறே இரண்டுபேரும் அவரோடேகூடக் கொலைசெய்யப்படுவதற்குக் கொண்டுபோகப்ப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பாலஸ்தலம் என்று சொல்லப்பட்ட இடத்தில் அவர்கள் சேர்ந்தபொழுது, அவரையும், அவருடைய வலதுபக்கத்தில் ஒரு குற்றவாளியையும், அவருடைய இடதுபக்கத்தில் ஒரு குற்றவாளியையும் சிலுவைகளில் அறை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பாலஸ்தலம் என்று சொல்லப்பட்ட இடத்தில் அவர்கள் சேர்ந்தபொழுது, அவரையும், அவருடைய வலதுபக்கத்தில் ஒரு குற்றவாளியையும், அவருடைய இடதுபக்கத்தில் ஒரு குற்றவாளியையும் சிலுவைகளில் அறை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இயேசு: பிதாவே இவர்களுக்கு மன்னியும், தாங்கள் செய்கிறது இன்னதென்று அறியாதிருக்கிறார்களே என்றார். அவருடைய வஸ்திரங்களை அவர்கள் பங்கிட்டுச் சீட்டுப்போட்ட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இயேசு: பிதாவே இவர்களுக்கு மன்னியும், தாங்கள் செய்கிறது இன்னதென்று அறியாதிருக்கிறார்களே என்றார். அவருடைய வஸ்திரங்களை அவர்கள் பங்கிட்டுச் சீட்டுப்போட்ட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ஜனங்கள் நின்று பார்த்துக்கொண்டிருந்தார்கள். அவர்களுடனே கூட அதிகாரிகளும் அவரை இகழ்ந்து: இவன் மற்றவர்களை இரட்சித்தான், இவன் தேவனால் தெரிந்துகொள்ளப்பட்ட கிறிஸ்துவானால் தன்னைத்தானே இரட்சித்துக்கொள்ளட்டும் என்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ஜனங்கள் நின்று பார்த்துக்கொண்டிருந்தார்கள். அவர்களுடனே கூட அதிகாரிகளும் அவரை இகழ்ந்து: இவன் மற்றவர்களை இரட்சித்தான், இவன் தேவனால் தெரிந்துகொள்ளப்பட்ட கிறிஸ்துவானால் தன்னைத்தானே இரட்சித்துக்கொள்ளட்டும் என்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ோர்ச்சேவகரும் அவரிடத்தில் சேர்ந்து, அவருக்குக் காடியைக் கொடுத்து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ீ யூதரின் ராஜாவானால், உன்னை இரட்சித்துக்கொள் என்று அவரைப் பரியாசம்பண்ன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வன் யூதருடைய ராஜா என்று, கிரேக்கு லத்தீன் எபிரெயு எழுத்துக்களில் எழுதி, அவருக்கு மேலாக வைக்கப்பட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ிரள்கூட்டமான ஜனங்களும் அவருக்காகப் புலம்பி அழுகிற ஸ்திரீகளும் அவருக்குப் பின்சென்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வன் யூதருடைய ராஜா என்று, கிரேக்கு லத்தீன் எபிரெயு எழுத்துக்களில் எழுதி, அவருக்கு மேலாக வைக்கப்பட்ட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ன்றியும் சிலுவையில் அறையப்பட்டிருந்த குற்றவாளிகளில் ஒருவன்: நீ கிறிஸ்துவானால் உன்னையும் எங்களையும் இரட்சித்துக்கொள் என்று அவரை இகழ்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ன்றியும் சிலுவையில் அறையப்பட்டிருந்த குற்றவாளிகளில் ஒருவன்: நீ கிறிஸ்துவானால் உன்னையும் எங்களையும் இரட்சித்துக்கொள் என்று அவரை இகழ்ந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மற்றவன் அவனை நோக்கி: நீ இந்த ஆக்கினைக்குட்பட்டவனாயிருந்தும் தேவனுக்குப் பயப்படுகிறதில்லையா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மற்றவன் அவனை நோக்கி: நீ இந்த ஆக்கினைக்குட்பட்டவனாயிருந்தும் தேவனுக்குப் பயப்படுகிறதில்லையா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நாமோ நியாயப்படி தண்டிக்கப்படுகிறோம் நாம் நடப்பித்தவைகளுக்குத்தக்க பலனை அடைகிறோம்; இவரோ தகாததொன்றையும் நடப்பிக்கவில்லையே என்று அவனைக் கடிந்துகொண்ட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நாமோ நியாயப்படி தண்டிக்கப்படுகிறோம் நாம் நடப்பித்தவைகளுக்குத்தக்க பலனை அடைகிறோம்; இவரோ தகாததொன்றையும் நடப்பிக்கவில்லையே என்று அவனைக் கடிந்துகொண்ட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இயேசுவை நோக்கி: ஆண்டவரே, நீர் உம்முடைய ராஜ்யத்தில் வரும்போது அடியேனை நினைத்தருளும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யேசு அவனை நோக்கி: இன்றைக்கு நீ என்னுடனேகூடப் பரதீசிலிருப்பாய் என்று மெய்யாகவே உனக்குச் சொல்லுகிறேன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்பொழுது ஏறக்குறைய ஆறாம்மணி நேரமாயிருந்தது; ஒன்பதாம்மணி நேரம் வரைக்கும் பூமியெங்கும் அந்தகாரமுண்டாயிற்ற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ிரள்கூட்டமான ஜனங்களும் அவருக்காகப் புலம்பி அழுகிற ஸ்திரீகளும் அவருக்குப் பின்செ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்பொழுது ஏறக்குறைய ஆறாம்மணி நேரமாயிருந்தது; ஒன்பதாம்மணி நேரம் வரைக்கும் பூமியெங்கும் அந்தகாரமுண்டாயிற்ற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சூரியன் இருளடைந்தது, தேவாலயத்தின் திரைச்சீலை நடுவில் இரண்டாகக் கிழி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இயேசு: பிதாவே, உம்முடைய கைகளில் என் ஆவியை ஒப்புவிக்கிறேன் என்று மகா சத்தமாய்க் கூப்பிட்டுச்சொன்னார்; இப்படிச் சொல்லி, ஜீவனைவிட்ட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இயேசு: பிதாவே, உம்முடைய கைகளில் என் ஆவியை ஒப்புவிக்கிறேன் என்று மகா சத்தமாய்க் கூப்பிட்டுச்சொன்னார்; இப்படிச் சொல்லி, ஜீவனைவிட்ட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நூற்றுக்கு அதிபதி சம்பவித்ததைக் கண்டு: மெய்யாகவே இந்த மனுஷன் நீதிபரனாயிருந்தான் என்று சொல்லி, தேவனை மகிமைப்படுத்தி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நூற்றுக்கு அதிபதி சம்பவித்ததைக் கண்டு: மெய்யாகவே இந்த மனுஷன் நீதிபரனாயிருந்தான் என்று சொல்லி, தேவனை மகிமைப்படுத்த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ந்தக் காட்சியைப் பார்க்கும்படி கூடிவந்திருந்த ஜனங்களெல்லாரும் சம்பவித்தவைகளைப் பார்த்தபொழுது, தங்கள் மார்பில் அடித்துக்கொண்டு திரும்பிப்போ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ந்தக் காட்சியைப் பார்க்கும்படி கூடிவந்திருந்த ஜனங்களெல்லாரும் சம்பவித்தவைகளைப் பார்த்தபொழுது, தங்கள் மார்பில் அடித்துக்கொண்டு திரும்பிப்போ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வருக்கு அறிமுகமானவர்களெல்லாரும், கலிலேயாவிலிருந்து அவருக்குப்பின்சென்று வந்த ஸ்திரீகளும் தூரத்திலே நின்று இவைகளைப் பார்த்துக்கொண்டி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வருக்கு அறிமுகமானவர்களெல்லாரும், கலிலேயாவிலிருந்து அவருக்குப்பின்சென்று வந்த ஸ்திரீகளும் தூரத்திலே நின்று இவைகளைப் பார்த்துக்கொண்டிரு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யேசு அவர்கள் முகமாய்த் திரும்பி: எருசலேமின் குமாரத்திகளே, நீங்கள் எனக்காக அழாமல், உங்களுக்காகவும் உங்கள் பிள்ளைகளுக்காகவும் அழ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யோசேப்பு என்னும் பேர்கொண்ட ஒரு ஆலோசனைக்காரன் இருந்தான்; அவன் உத்தமனும் நீதிமானுமாயிருந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வன் யூதருடைய பட்டணங்களிலொன்றாகிய அரிமத்தியாவிலிருந்து வந்தவனும், தேவனுடைய ராஜ்யத்துக்குக் காத்திருந்தவனும், யூதர்களுடைய ஆலோசனைக்கும் செய்கைக்கும் சம்மதியாதவனுமாயிருந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வன் யூதருடைய பட்டணங்களிலொன்றாகிய அரிமத்தியாவிலிருந்து வந்தவனும், தேவனுடைய ராஜ்யத்துக்குக் காத்திருந்தவனும், யூதர்களுடைய ஆலோசனைக்கும் செய்கைக்கும் சம்மதியாதவனுமாயிருந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வன் பிலாத்துவினிடத்தில் போய், இயேசுவின் சரீரத்தைக் கேட்ட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தை இறக்கி, மெல்லிய துப்பட்டியிலே சுற்றி, கன்மலையில் வெட்டப்பட்டதுமாய் ஒருக்காலும் ஒருவனும் வைக்கப்படாததுமாயிருந்த ஒரு கல்லறையிலே வை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தை இறக்கி, மெல்லிய துப்பட்டியிலே சுற்றி, கன்மலையில் வெட்டப்பட்டதுமாய் ஒருக்காலும் ஒருவனும் வைக்கப்படாததுமாயிருந்த ஒரு கல்லறையிலே வை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ந்த நாள் ஆயத்தநாளாயிருந்தது; ஒய்வுநாளும் ஆரம்பமாயிற்ற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கலிலேயாவிலிருந்து அவருடனே கூட வந்திருந்த ஸ்திரீகளும் பின்சென்று கல்லறையையும் அவருடைய சரீரம் வைக்கப்பட்ட விதத்தையும் பார்த்த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கலிலேயாவிலிருந்து அவருடனே கூட வந்திருந்த ஸ்திரீகளும் பின்சென்று கல்லறையையும் அவருடைய சரீரம் வைக்கப்பட்ட விதத்தையும் பார்த்து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திரும்பிப்போய், கந்தவர்க்கங்களையும் பரிமளதைலங்களையும் ஆயத்தம்பண்ணி, கற்பனையின்படியே ஓய்வுநாளில் ஓய்ந்திர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யேசு அவர்கள் முகமாய்த் திரும்பி: எருசலேமின் குமாரத்திகளே, நீங்கள் எனக்காக அழாமல், உங்களுக்காகவும் உங்கள் பிள்ளைகளுக்காகவும் அழுங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திரும்பிப்போய், கந்தவர்க்கங்களையும் பரிமளதைலங்களையும் ஆயத்தம்பண்ணி, கற்பனையின்படியே ஓய்வுநாளில் ஓய்ந்திருந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களுடைய கூட்டத்தாரெல்லாரும் எழுந்திருந்து, அவரைப் பிலாத்துவினிடத்திற்குக் கொண்டுபோய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வன் தன்னைக் கிறிஸ்து என்னப்பட்ட ராஜாவென்றும், ராயருக்கு வரி கொடுக்கவேண்டுவதில்லையென்றும் சொல்லி ஜனங்களைக் கலகப்படுத்தக் கண்டோம் என்று அவர்மேல் குற்றஞ்சாட்டத்தொடங்கி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வன் தன்னைக் கிறிஸ்து என்னப்பட்ட ராஜாவென்றும், ராயருக்கு வரி கொடுக்கவேண்டுவதில்லையென்றும் சொல்லி ஜனங்களைக் கலகப்படுத்தக் கண்டோம் என்று அவர்மேல் குற்றஞ்சாட்டத்தொடங்கி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லாத்து அவரை நோக்கி: நீ யூதருடைய ராஜாவா என்று கேட்டான். அவர் அவனுக்குப் பிரதியுத்தரமாக: நீர் சொல்லுகிறபடிதான் என்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லாத்து அவரை நோக்கி: நீ யூதருடைய ராஜாவா என்று கேட்டான். அவர் அவனுக்குப் பிரதியுத்தரமாக: நீர் சொல்லுகிறபடிதான் என்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பிலாத்து பிரதான ஆசாரியர்களையும் ஜனங்களையும் நோக்கி: இந்த மனுஷனிடத்தில் நான் ஒரு குற்றத்தையும் காணவில்லை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ர்கள்: இவன் கலிலேயா நாடு தொடங்கி இவ்விடம்வரைக்கும் யூதேயாதேசமெங்கும் உபதேசம்பண்ணி, ஜனங்களைக் கலகப்படுத்துகிறான் என்று வைராக்கியத்தோடே சொன்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ர்கள்: இவன் கலிலேயா நாடு தொடங்கி இவ்விடம்வரைக்கும் யூதேயாதேசமெங்கும் உபதேசம்பண்ணி, ஜனங்களைக் கலகப்படுத்துகிறான் என்று வைராக்கியத்தோடே சொன்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லிலேயா என்பதைப் பிலாத்து கேட்டபொழுது, இந்த மனுஷன் கலிலேயனா என்று விசாரித்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ோ மலடிகள் பாக்கியவதிகளென்றும், பிள்ளைபெறாத கர்ப்பங்களும் பால்கொடாத முலைகளும் பாக்கியமுள்ளவைகளென்றும் சொல்லப்படும் நாட்கள்வரு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ஏரோதின் அதிகாரத்துக்குள்ளானவர் என்றறிந்து, அந்நாட்களில் எருசலேமிலே வந்திருந்த ஏரோதுவினிடத்திற்கு அவரை அனுப்பின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ஏரோதின் அதிகாரத்துக்குள்ளானவர் என்றறிந்து, அந்நாட்களில் எருசலேமிலே வந்திருந்த ஏரோதுவினிடத்திற்கு அவரை அனுப்பின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ஏரோது இயேசுவைக்குறித்து அநேக காரியங்களைக் கேள்விப்பட்டிருந்ததினாலும், அவரால் செய்யப்படும் அடையாளத்தைப் பார்க்கவேண்டுமென்று விரும்பியிருந்ததினாலும், அவரைக் காணும்படி வெகுநாளாய் ஆசைகொண்டிருந்தான். அந்தப்படி அவரைக் கண்டபோது, மிகவும் சந்தோஷப்பட்டு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ஏரோது இயேசுவைக்குறித்து அநேக காரியங்களைக் கேள்விப்பட்டிருந்ததினாலும், அவரால் செய்யப்படும் அடையாளத்தைப் பார்க்கவேண்டுமென்று விரும்பியிருந்ததினாலும், அவரைக் காணும்படி வெகுநாளாய் ஆசைகொண்டிருந்தான். அந்தப்படி அவரைக் கண்டபோது, மிகவும் சந்தோஷப்பட்டு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ேக காரியங்களைக்குறித்து அவரிடத்தில் வினாவினான். அவர் மறுமொழியாக அவனுக்கு ஒன்றும் சொல்லவில்லை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ரதான ஆசாரியரும் வேதபாரகரும் அவர்மேல் பிடிவாதமாய்க் குற்றஞ்சாட்டிக்கொண்டே நின்ற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ஏரோது தன் போர்ச்சேவகரோடுகூட அவரை நிந்தித்துப் பரியாசம்பண்ணி, மினுக்கான வஸ்திரத்தை அவருக்கு உடுத்தி, அவரைத் திரும்பப் பிலாத்துவினிடத்திற்கு அனுப்பின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ஏரோது தன் போர்ச்சேவகரோடுகூட அவரை நிந்தித்துப் பரியாசம்பண்ணி, மினுக்கான வஸ்திரத்தை அவருக்கு உடுத்தி, அவரைத் திரும்பப் பிலாத்துவினிடத்திற்கு அனுப்பின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ுன்னே ஒருவருக்கொருவர் பகைவராயிருந்த பிலாத்துவும் ஏரோதும் அன்றையத்தினம் சிநேகிதரான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ுன்னே ஒருவருக்கொருவர் பகைவராயிருந்த பிலாத்துவும் ஏரோதும் அன்றையத்தினம் சிநேகிதரா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ோ மலடிகள் பாக்கியவதிகளென்றும், பிள்ளைபெறாத கர்ப்பங்களும் பால்கொடாத முலைகளும் பாக்கியமுள்ளவைகளென்றும் சொல்லப்படும் நாட்கள்வரு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லாத்து பிரதான ஆசாரியர்களையும் அதிகாரிகளையும் ஜனங்களையும் கூடிவரச்செய்து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நோக்கி: ஜனங்களைக் கலகத்துக்குத் தூண்டிவிடுகிறவனாக இந்த மனுஷனை என்னிடத்தில் கொண்டுவந்தீர்கள். நான் உங்களுக்கு முன்பாக விசாரித்தபோது, இவன்மேல் நீங்கள் சாட்டுகிற குற்றங்களில் ஒன்றையும் நான் இவனிடத்தில் காணவில்லை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நோக்கி: ஜனங்களைக் கலகத்துக்குத் தூண்டிவிடுகிறவனாக இந்த மனுஷனை என்னிடத்தில் கொண்டுவந்தீர்கள். நான் உங்களுக்கு முன்பாக விசாரித்தபோது, இவன்மேல் நீங்கள் சாட்டுகிற குற்றங்களில் ஒன்றையும் நான் இவனிடத்தில் காணவில்லை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நோக்கி: ஜனங்களைக் கலகத்துக்குத் தூண்டிவிடுகிறவனாக இந்த மனுஷனை என்னிடத்தில் கொண்டுவந்தீர்கள். நான் உங்களுக்கு முன்பாக விசாரித்தபோது, இவன்மேல் நீங்கள் சாட்டுகிற குற்றங்களில் ஒன்றையும் நான் இவனிடத்தில் காணவில்லை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ை ஏரோதினிடத்திற்கும் அனுப்பினேன்; அவரும் இவனிடத்தில் குற்றம் காணவில்லை: மரணத்துக்கேதுவாக இவன் ஒன்றும் செய்யவில்லையே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படியால் இவனை தண்டித்து, விடுதலையாக்குவேன்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ண்டிகைதோறும் அவர்களுக்கு ஒருவனை அவன் விடுதலையாக்குவது அவசியமாயிருந்தபடியால் அப்படிச் சொன்ன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ஜனங்களெல்லாரும் அதைக் கேட்டு: இவனை அகற்றும், பரபாசை எங்களுக்கு விடுதலையாக்கும் என்று சத்தமிட்டுக் கேட்ட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ப் பரபாசென்பவன் நகரத்தில் நடந்த ஒரு கலகத்தினிமித்தமும் கொலைபாதகத்தினிமித்தமும் காவலிலே வைக்கப்பட்டிருந்த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லாத்து இயேசுவை விடுதலையாக்க மனதாய், மறுபடியும் அவர்களிடத்தில் பேச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மலைகளை நோக்கி: எங்கள்மேல் விழுங்களென்றும், குன்றுகளை நோக்கி: எங்களை மறைத்துக்கொள்ளுங்களென்றும் சொல்லத்தொடங்குவ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ோ: அவனைச் சிலுவையில் அறையும், சிலுவையில் அறையும் என்று கூக்குரலிட்ட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மூன்றாந்தரம் அவர்களை நோக்கி: ஏன், இவன் என்ன பொல்லாப்புச் செய்தான்? மரணத்துக்கு ஏதுவான குற்றம் ஒன்றும் இவனிடத்தில் நான் காணவில்லையே; ஆகையால் நான் இவனைத் தண்டித்து, விடுதலையாக்குவேன் என்ற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மூன்றாந்தரம் அவர்களை நோக்கி: ஏன், இவன் என்ன பொல்லாப்புச் செய்தான்? மரணத்துக்கு ஏதுவான குற்றம் ஒன்றும் இவனிடத்தில் நான் காணவில்லையே; ஆகையால் நான் இவனைத் தண்டித்து, விடுதலையாக்குவேன் என்ற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ிருந்தும் அவரைச் சிலுவையில் அறையவேண்டுமென்று அவர்கள் உரத்த சத்தத்தோடு கேட்டுக்கொண்டேயிருந்தார்கள். அவர்களும் பிரதான ஆசாரியரும் இட்ட சத்தம் மேற்கொண்டது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ிருந்தும் அவரைச் சிலுவையில் அறையவேண்டுமென்று அவர்கள் உரத்த சத்தத்தோடு கேட்டுக்கொண்டேயிருந்தார்கள். அவர்களும் பிரதான ஆசாரியரும் இட்ட சத்தம் மேற்கொண்டது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வர்கள் கேட்டுக்கொண்டபடியே ஆகட்டும் என்று பிலாத்து தீர்ப்புசெய்து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லகத்தினிமித்தமும் கொலைபாதகத்தினிமித்தமும் காவலில் போடப்பட்டிருந்தவனை அவர்கள் கேட்டுக்கொண்டபடியே விடுதலையாக்கி, இயேசுவையோ அவர்கள் இஷ்டத்துக்கு ஒப்புக்கொடுத்தா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லகத்தினிமித்தமும் கொலைபாதகத்தினிமித்தமும் காவலில் போடப்பட்டிருந்தவனை அவர்கள் கேட்டுக்கொண்டபடியே விடுதலையாக்கி, இயேசுவையோ அவர்கள் இஷ்டத்துக்கு ஒப்புக்கொடுத்தா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இயேசுவைக் கொண்டுபோகிறபோது, நாட்டிலிருந்து வருகிற சிரேனே ஊரானாகிய சீமோன் என்கிற ஒருவனைப் பிடித்து, சிலுவையை அவர் பின்னே சுமந்துகொண்டுவரும்படி அதை அவன்மேல் வைத்தார்கள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இயேசுவைக் கொண்டுபோகிறபோது, நாட்டிலிருந்து வருகிற சிரேனே ஊரானாகிய சீமோன் என்கிற ஒருவனைப் பிடித்து, சிலுவையை அவர் பின்னே சுமந்துகொண்டுவரும்படி அதை அவன்மேல் வைத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ச்சைமரத்துக்கு இவைகளைச் செய்தால், பட்டமரத்துக்கு என்ன செய்யமாட்டார்கள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5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re were also two other, malefactors, led with him to be put to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when they were come to the place, which is called Calvary, there they crucified him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lefactors, one on the right hand, and the other on the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hen said Jesus, Father, forgive them; for they know not what they do. And they parte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iment, and cast lo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 people stood beholding. And the rulers also with them derided him, saying, He sav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s; let him save himself, if he be Christ, the chosen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the soldiers also mocked him, coming to him, and offering him vineg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saying, If you be the king of the Jews, save your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a superscription also was written over him in letters of Greek, and Latin, and Hebrew,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re followed him a great company of people, and of women, which also bewailed and lamen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THE KING OF THE JE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one of the malefactors which were hanged railed on him, saying, If you be Christ, s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f and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But the other answering rebuked him, saying, Do not you fear God, seeing you are in the s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demnat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we indeed justly; for we receive the due reward of our deeds: but this man has done noth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i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he said unto Jesus, Lord, remember me when you come into your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Jesus said unto him, Verily I say unto you, To day shall you be with me in parad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it was about the sixth hour, and there was a darkness over all the earth until the nin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the sun was darkened, and the veil of the temple was rent in the mid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when Jesus had cried with a loud voice, he said, Father, into your hands I commend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: and having said thus, he gave up the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Now when the centurion saw what was done, he glorified God, saying, Certainly this w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all the people that came together to that sight, beholding the things which were don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ke their breasts, and retur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 all his acquaintance, and the women that followed him from Galilee, stood far off, behol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ut Jesus turning unto them said, Daughters of Jerusalem, weep not for me, but weep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And, behold, there was a man named Joseph, a counsellor; and he was a good man, and a ju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(The same had not consented to the counsel and deed of them;) he was of Arimathaea, a cit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Jews: who also himself waited for the kingdom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This man went unto Pilate, and begged the body of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And he took it down, and wrapped it in linen, and laid it in a tomb that was hewn in ston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in never man before was l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And that day was the preparation, and the sabbath drew 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And the women also, which came with him from Galilee, followed after, and beheld the tomb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w his body was l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And they returned, and prepared spices and ointments; and rested the sabbath day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ves, and for your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mmand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whole multitude of them arose, and led him unto Pi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y began to accuse him, saying, We found this fellow perverting the nation, and forbid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ive tribute to Caesar, saying that he himself is Christ a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Pilate asked him, saying, Are you the King of the Jews? And he answered him and said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said Pilate to the chief priests and to the people, I find no fault in this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y were the more fierce, saying, He stirs up the people, teaching throughout all Jewr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ginning from Galilee to t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n Pilate heard of Galilee, he asked whether the man were a Galila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For, behold, the days are coming, in the which they shall say, Blessed are the barren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as soon as he knew that he belonged unto Herod's jurisdiction, he sent him to Herod, wh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self also was at Jerusalem at that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when Herod saw Jesus, he was exceeding glad: for he was desirous to see him of a long sea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he had heard many things of him; and he hoped to have seen some miracle done by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he questioned with him in many words; but he answered him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chief priests and scribes stood and vehemently accus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rod with his men of war set him at nothing, and mocked him, and arrayed him in a gorge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be, and sent him again to Pi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same day Pilate and Herod were made friends together: for before they were at en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ween them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mbs that never bare, and the breast which never gave su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Pilate, when he had called together the chief priests and the rulers and the peo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aid unto them, All of you have brought this man unto me, as one that perverts the people: 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I, having examined him before you, have found no fault in this man concerning those th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of all of you accuse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o, nor yet Herod: for I sent you to him; and, lo, nothing worthy of death is done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will therefore chastise him, and releas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(For of necessity he must release one unto them at the feast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y cried out all at once, saying, Away with this man, and release unto us Barabba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(Who for a certain sedition made in the city, and for murder, was cast into prison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Pilate therefore, willing to release Jesus, spoke again 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n shall they begin to say to the mountains, Fall on us; and to the hills, Cover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they cried, saying, Crucify him, crucify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said unto them the third time, Why, what evil has he done? I have found no cause of dea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im: I will therefore chastise him, and let him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y were instant with loud voices, requiring that he might be crucified. And the voic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and of the chief priests prevai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Pilate gave sentence that it should be as they requi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he released unto them him that for sedition and murder was cast into prison, whom they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ired; but he delivered Jesus to their w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as they led him away, they laid hold upon one Simon, a Cyrenian, coming out of the countr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n him they laid the cross, that he might bear it after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For if they do these things in a green tree, what shall be done in the dr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2026-06-20T04:19:06Z</dcterms:created>
  <dcterms:modified xsi:type="dcterms:W3CDTF">2026-06-20T04:19:06Z</dcterms:modified>
  <dc:title>லூக்கா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