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I was dead in sin,
And hope within me died ;
But now I'm dead to sin,
With Jesus crucified.
And can it be that  He loved me,
And gave Himself for m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heightI cannot reach !
O depth I cannot sound :
O love, O boundless love,
In my Redeemer fou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cold,ungrateful heart,
That can from Jesus turn,
When living fires of love
Should on His altar bu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live-- and yet not I,
But Christ that lives in me,
Who from the law of sin
And death hath made me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2026-09-15T16:54:37Z</dcterms:created>
  <dcterms:modified xsi:type="dcterms:W3CDTF">2026-09-15T16:54:37Z</dcterms:modified>
  <dc:title>Hymn : 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