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 தகஞ்சீர் முகஞ்சீர் வாச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ன்னுஞ்சீர் வாசகி மேனிநிறம் எ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காதலும் பொருந்தவே சர்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ச் சொரூபனார் ரஞ்சித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், தாம் தன்னர வன்ன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், தீம், தீமையக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ர்த, சங்கீர்த சங்கீர்த சந்தோ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ஷ-மென சோபனம் பா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ிர்த, இங்கிர்த, இங்கிர்த ந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த்திலும் எங்கும் நிறைந்தி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த் திருவார்த்தை திவ்வ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ாம் ஓதி ஏவின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விசுவாசித்த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் சிம்மாசனத்தாளுகை செங்கோ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ய் வங்கிஷத்தானுத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த் திருவார்த்தை திவ்வ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ப் பாலகனாகப் பிறந்த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லோகப் பாவ விமோசன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கிருபையின் வாசனர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 இராஜாதி இராஜன் சிம்மாசன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மகிமைப் பிரதாபன் வ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ப் பாலகனாகப் பிறந்த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ல்லேலுயா! சங்கீர்தன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ங்கள் பாடவ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ைகள், தொல்லைகள் எல்லாம் நீங்கிட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ன் மெய்ப்பரன் தற்பர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த் திருவார்த்தை திவ்வ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ப் பாலகனாகப் பிறந்த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ம் தன் பாவத்தின் சாபத்தை தீர்த்திட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ரையோரையீ டே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ஜோதி திரித்துவத் தோர் வ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ய கன்னியிட முதித்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ை மறந்து தமை வெறுத்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க்குமாரன் வேஷ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2026-07-30T16:44:25Z</dcterms:created>
  <dcterms:modified xsi:type="dcterms:W3CDTF">2026-07-30T16:44:25Z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