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Thy hand upholdeth me, 
My Saviour and my God ; 
And step by step I'll follow Thee 
Where'er Thy feet have tro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know in whom I have believed, 
And, knowing, I am blest j 
Thou art the Anchor of my soul — 
In Thee my hope shall rest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know Thy hand upholdeth me, 
When doubt and danger near 
Would tempt me from the narrow way, 
Or fill my heart with fear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 know Thy hand upholdeth me, 
And will in safety keep 
My trusting heart, though I may pass 
Through waters dark and deep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I know Thy hand upholdeth me, 
And will my soul defend ; 
Sufficient is Thy grace, O Lord, 
To keep me to the e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2026-07-31T14:49:49Z</dcterms:created>
  <dcterms:modified xsi:type="dcterms:W3CDTF">2026-07-31T14:49:49Z</dcterms:modified>
  <dc:title>Hymn : 860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