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்டுகள் அறுந்திட விடுதலை த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யாதிகள் நீங்கிட அதிசயம்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ிறந்தாரே எந்தன் உள்ளத்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ிறந்தாரே மகிழ்ந்து பாட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் போக்கிட இரட்சகர் பிற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ங்கள் நீக்கிட நித்தியர் பிற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ாலேலூயா ஹா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கள் பாடிட சாஸ்திரிகள் தொழு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ய்ப்பர்கள் வணங்கிட அற்புதம் நடந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ூரியனாய் இயேசு பிற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2026-07-09T11:04:53Z</dcterms:created>
  <dcterms:modified xsi:type="dcterms:W3CDTF">2026-07-09T11:04:53Z</dcterms:modified>
  <dc:title>துதிப் பாடல்கள் : 460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