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சூப் என்னும் நாட்டிற்கு வந்தபோது, சவுல் தன்னோடிருந்த வேலைக்காரனை நோக்கி: என் தகப்பன், கழுதைகளின் மேலுள்ள கவலையைவிட்டு, நமக்காகக் கவலைப்படாதபடிக்குத் திரும்பிப்போவோம் வா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சூப் என்னும் நாட்டிற்கு வந்தபோது, சவுல் தன்னோடிருந்த வேலைக்காரனை நோக்கி: என் தகப்பன், கழுதைகளின் மேலுள்ள கவலையைவிட்டு, நமக்காகக் கவலைப்படாதபடிக்குத் திரும்பிப்போவோம் வா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ன்: இதோ, இந்தப் பட்டணத்திலே தேவனுடைய மனுஷன் ஒருவர் இருக்கிறார்; அவர் பெரியவர்; அவர் சொல்லுகிறதெல்லாம் தப்பாமல் நடக்கும்; அங்கே போவோம்; ஒரு வேளை அவர் நாம் போகவேண்டிய நம்முடைய வழியை நமக்குத் தெரிவிப்ப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அவன்: இதோ, இந்தப் பட்டணத்திலே தேவனுடைய மனுஷன் ஒருவர் இருக்கிறார்; அவர் பெரியவர்; அவர் சொல்லுகிறதெல்லாம் தப்பாமல் நடக்கும்; அங்கே போவோம்; ஒரு வேளை அவர் நாம் போகவேண்டிய நம்முடைய வழியை நமக்குத் தெரிவிப்ப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வேலைக்காரனைப் பார்த்து: நாம் போனாலும் அந்த மனுஷனுக்கு என்னத்தைக் கொண்டுபோவோம்; நம்முடைய பைகளில் இருந்த தின்பண்டங்கள் செலவழிந்துபோயிற்று; தேவனுடைய மனுஷனாகிய அவருக்குக் கொண்டு போகத்தக்க காணிக்கை நம்மிடத்தில் ஒன்றும் இல்லையே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வேலைக்காரனைப் பார்த்து: நாம் போனாலும் அந்த மனுஷனுக்கு என்னத்தைக் கொண்டுபோவோம்; நம்முடைய பைகளில் இருந்த தின்பண்டங்கள் செலவழிந்துபோயிற்று; தேவனுடைய மனுஷனாகிய அவருக்குக் கொண்டு போகத்தக்க காணிக்கை நம்மிடத்தில் ஒன்றும் இல்லையே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வேலைக்காரன் பின்னும் சவுலைப் பார்த்து: இதோ, என் கையில் இன்னும் கால்சேக்கல் வெள்ளியிருக்கிறது; தேவனுடைய மனுஷன் நமக்கு நம்முடைய வழியை அறிவிக்கும் படிக்கு, அதை அவருக்குக் கொடுப்ப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வேலைக்காரன் பின்னும் சவுலைப் பார்த்து: இதோ, என் கையில் இன்னும் கால்சேக்கல் வெள்ளியிருக்கிறது; தேவனுடைய மனுஷன் நமக்கு நம்முடைய வழியை அறிவிக்கும் படிக்கு, அதை அவருக்குக் கொடுப்ப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கோத்திரத்தாரில் கீஸ் என்னும் பேருள்ள மகா பராக்கிரமசாலியான ஒரு மனுஷன் இருந்தான்; அவன் பென்யமீன் கோத்திரத்தானாகிய அபியாவின் மகனான பெகோராத்திற்குப் பிறந்த சேரோரின் புத்திரனாகிய அபீயேலின் குமா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்காலத்தில் இஸ்ரவேலில் யாதொருவர் தேவனிடத்தில் விசாரிக்கப்போனால், ஞான திஷ்டிக்காரனிடத்திற்குப் போவோம் வாருங்கள் என்பார்கள்; இந்நாளிலே தீர்க்கதரிசி என்னப்படுகிறவன் முற்காலத்தில் ஞானதிருஷ்டிக்காரன் என்னப்படு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ற்காலத்தில் இஸ்ரவேலில் யாதொருவர் தேவனிடத்தில் விசாரிக்கப்போனால், ஞான திஷ்டிக்காரனிடத்திற்குப் போவோம் வாருங்கள் என்பார்கள்; இந்நாளிலே தீர்க்கதரிசி என்னப்படுகிறவன் முற்காலத்தில் ஞானதிருஷ்டிக்காரன் என்னப்பட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 தன் வேலைக்காரனை நோக்கி: நல்லகாரியம் சொன்னாய், போவோம் வா என்றான்; அப்படியே தேவனுடைய மனுஷன் இருந்த அந்தப் பட்டணத்திற்குப் போ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 தன் வேலைக்காரனை நோக்கி: நல்லகாரியம் சொன்னாய், போவோம் வா என்றான்; அப்படியே தேவனுடைய மனுஷன் இருந்த அந்தப் பட்டணத்திற்குப் 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ட்டணத்து மேட்டின் வழியாய் ஏறுகிறபோது, தண்ணீர் எடுக்கவந்த பெண்களைக் கண்டு: ஞானதிருஷ்டிக்காரன் இங்கே இருக்கிறாரா என்று அவர்களைக் கே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ர்கள்: இருக்கிறார்; இதோ, உங்களுக்கு எதிரே இருக்கிறார்; தீவிரமாய்ப் போங்கள்; இன்றைக்கு ஜனங்கள் மேடையில் பலியிடுகிறபடியினால், இன்றையதினம் பட்டணத்திற்கு வந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ர்கள்: இருக்கிறார்; இதோ, உங்களுக்கு எதிரே இருக்கிறார்; தீவிரமாய்ப் போங்கள்; இன்றைக்கு ஜனங்கள் மேடையில் பலியிடுகிறபடியினால், இன்றையதினம் பட்டணத்திற்கு வ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ட்டணத்திற்குள் பிரவேசித்தவுடனே, அவர் மேடையின்மேல் போஜனம் பண்ணப்போகிறதற்கு முன்னே அவரைக் காண்பீர்கள்; அவர் வருமட்டும் ஜனங்கள் போஜனம் பண்ணமாட்டார்கள்; பலியிட்டதை அவர் ஆசீர்வதிப்பார்; பின்பு அழைக்கப்பட்டவர்கள் போஜனம் பண்ணுவார்கள்; உடனே போங்கள்; இந்நேரத்திலே அவரைக் கண்டுகொள்ளலாம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கோத்திரத்தாரில் கீஸ் என்னும் பேருள்ள மகா பராக்கிரமசாலியான ஒரு மனுஷன் இருந்தான்; அவன் பென்யமீன் கோத்திரத்தானாகிய அபியாவின் மகனான பெகோராத்திற்குப் பிறந்த சேரோரின் புத்திரனாகிய அபீயேலின் குமா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டணத்திற்குப் போய், பட்டணத்தின் நடுவே சேர்ந்தபோது, இதோ, சாமுவேல் மேடையின் மேல் ஏறிப்போகிறதற்காக, அவர்களுக்கு எதிரே புறப்பட்டுவ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டணத்திற்குப் போய், பட்டணத்தின் நடுவே சேர்ந்தபோது, இதோ, சாமுவேல் மேடையின் மேல் ஏறிப்போகிறதற்காக, அவர்களுக்கு எதிரே புறப்பட்டுவ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வுல் வர ஒரு நாளுக்கு முன்னே கர்த்தர் சாமுவேலின் காதுகேட்க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ளை இந்நேரத்திற்குப் பென்யமீன் நாட்டானாகிய ஒரு மனுஷனை உன்னிடத்தில் அனுப்புவேன்; அவனை என் ஜனமாகிய இஸ்ரவேலின்மேல் அதிபதியாக அபிஷேகம் பண்ணக்கடவாய்; அவன் என் ஜனத்தைப் பெலிஸ்தரின் கைக்கு நீங்கலாக்கி ரட்சிப்பான்; என் ஜனத்தின் முறையிடுதல் என்னிடத்தில் வந்து எட்டினபடியினால், நான் அவர்களைக் கடாட்சித்தேன் என்று வெளிப்படுத்தியிருந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முவேல் சவுலைக் கண்ட போது, கர்த்தர் அவனிடத்தில்: இதோ, நான் உனக்குச் சொல்லியிருந்த மனுஷன் இவனே; இவன் தான் என் ஜனத்தை ஆளுவா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ாமுவேல் சவுலைக் கண்ட போது, கர்த்தர் அவனிடத்தில்: இதோ, நான் உனக்குச் சொல்லியிருந்த மனுஷன் இவனே; இவன் தான் என் ஜனத்தை ஆளுவான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வுல் நடுவாசலிலே சாமுவேலிடத்தில் வந்து: ஞானதிருஷ்டிக்காரன் வீடு எங்கே, சொல்லும் என்று கே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வுல் நடுவாசலிலே சாமுவேலிடத்தில் வந்து: ஞானதிருஷ்டிக்காரன் வீடு எங்கே, சொல்லும் என்று கே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ச் சவுல் என்னும் பேருள்ள சவுந்தரியமான வாலிபனாகிய ஒரு குமாரன் இருந்தான்; இஸ்ரவேல் புத்திரரில் அவனைப்பார்க்கிலும் சவுந்தரியவான் இல்லை; எல்லா ஜனங்களும் அவன் தோளுக்குக் கீழாயிருக்கத்தக்க உயரமுள்ளவன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ட்டணத்தின் கடைசி மட்டும் இறங்கி வந்த போது, சாமுவேல் சவுலைப் பார்த்து: வேலைக்காரனை நமக்கு முன்னே நடந்துபோகச் சொல் என்றான்; அப்படியே அவன் நடந்து போனான்; இப்பொழுது நான் தேவனுடைய வார்த்தையை உனக்குத் தெரிவிக்கும்படிக்கு, நீ சற்றே தரித்துநில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ட்டணத்தின் கடைசி மட்டும் இறங்கி வந்த போது, சாமுவேல் சவுலைப் பார்த்து: வேலைக்காரனை நமக்கு முன்னே நடந்துபோகச் சொல் என்றான்; அப்படியே அவன் நடந்து போனான்; இப்பொழுது நான் தேவனுடைய வார்த்தையை உனக்குத் தெரிவிக்கும்படிக்கு, நீ சற்றே தரித்துநில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ட்டணத்தின் கடைசி மட்டும் இறங்கி வந்த போது, சாமுவேல் சவுலைப் பார்த்து: வேலைக்காரனை நமக்கு முன்னே நடந்துபோகச் சொல் என்றான்; அப்படியே அவன் நடந்து போனான்; இப்பொழுது நான் தேவனுடைய வார்த்தையை உனக்குத் தெரிவிக்கும்படிக்கு, நீ சற்றே தரித்துநில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் சவுலுக்குப் பிரதியுத்தரமாக: ஞானதிருஷ்டிக்காரன் நான் தான்; நீ எனக்கு முன்னே மேடையின்மேல் ஏறிப்போ; நீங்கள் இன்றைக்கு என்னோடே போஜனம்பண்ணவேண்டும்; நாளைக்காலமே நான் உன் இருதயத்தில் உள்ளது எல்லாவற்றையும் உனக்கு அறிவித்து, உன்னை அனுப்பிவிட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முவேல் சவுலுக்குப் பிரதியுத்தரமாக: ஞானதிருஷ்டிக்காரன் நான் தான்; நீ எனக்கு முன்னே மேடையின்மேல் ஏறிப்போ; நீங்கள் இன்றைக்கு என்னோடே போஜனம்பண்ணவேண்டும்; நாளைக்காலமே நான் உன் இருதயத்தில் உள்ளது எல்லாவற்றையும் உனக்கு அறிவித்து, உன்னை அனுப்பிவிடு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ூன்று நாளைக்கு முன்னே காணாமற்போன கழுதைகளைப் பற்றிக் கவலைப்படவேண்டாம்; அவைகள் அகப்பட்டது; இதல்லாமல் சகல இஸ்ரவேலின் அபேட்சையும் யாரை நாடுகிறது? உன்னையும் உன் வீட்டார் அனைவரையும் அல்லவா?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வுல் பிரதியுத்தரமாக: நான் இஸ்ரவேல் கோத்திரங்களிலே சிறிதான பென்யமீன் கோத்திரத்தான் அல்லவா? பென்யமீன் கோத்திரத்துக் குடும்பங்களிலெல்லாம் என் குடும்பம் அற்பமானது அல்லவா? நீர் இப்படிப்பட்ட வார்த்தையை என்னிடத்தில் சொல்வான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வுல் பிரதியுத்தரமாக: நான் இஸ்ரவேல் கோத்திரங்களிலே சிறிதான பென்யமீன் கோத்திரத்தான் அல்லவா? பென்யமீன் கோத்திரத்துக் குடும்பங்களிலெல்லாம் என் குடும்பம் அற்பமானது அல்லவா? நீர் இப்படிப்பட்ட வார்த்தையை என்னிடத்தில் சொல்வான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ச் சவுல் என்னும் பேருள்ள சவுந்தரியமான வாலிபனாகிய ஒரு குமாரன் இருந்தான்; இஸ்ரவேல் புத்திரரில் அவனைப்பார்க்கிலும் சவுந்தரியவான் இல்லை; எல்லா ஜனங்களும் அவன் தோளுக்குக் கீழாயிருக்கத்தக்க உயரமுள்ளவனாய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முவேல் சவுலையும் அவன் வேலைக்காரனையும் போஜனசாலைக்குள் அழைத்துக்கொண்டுபோய், அவர்களை அழைக்கப்பட்டவர்களுக்குள்ளே தலைமையான இடத்திலே வைத்தான்; அழைக்கப்பட்டவர்கள் ஏறக்குறைய முப்பதுபேரா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முவேல் சவுலையும் அவன் வேலைக்காரனையும் போஜனசாலைக்குள் அழைத்துக்கொண்டுபோய், அவர்களை அழைக்கப்பட்டவர்களுக்குள்ளே தலைமையான இடத்திலே வைத்தான்; அழைக்கப்பட்டவர்கள் ஏறக்குறைய முப்பதுபேராய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முவேல் சவுலையும் அவன் வேலைக்காரனையும் போஜனசாலைக்குள் அழைத்துக்கொண்டுபோய், அவர்களை அழைக்கப்பட்டவர்களுக்குள்ளே தலைமையான இடத்திலே வைத்தான்; அழைக்கப்பட்டவர்கள் ஏறக்குறைய முப்பதுபேராயிரு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சாமுவேல் சமையற்காரனைப் பார்த்து: நான் உன் கையிலே ஒரு பங்கைக் கொடுத்துவைத்தேனே, அதைக் கொண்டுவந்து வை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சமையற்காரன், ஒரு முன்னந்தொடையையும், அதனோடிருந்ததையும் எடுத்துக்கொண்டு வந்து, அதை சவுலுக்குமுன் வைத்தான்; அப்பொழுது சாமுவேல்: இதோ, இது உனக்கென்று வைக்கப்பட்டது, இதை உனக்கு முன்பாக வைத்துச் சாப்பிடு; நான் ஜனங்களை விருந்துக்கு அழைத்ததுமுதல், இதுவரைக்கும் இது உனக்காக வைக்கப்பட்டிருந்தது என்றான்; அப்படியே சவுல் அன்றையதினம் சாமுவேலோடே சாப்பி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மேடையிலிருந்து பட்டணத்திற்கு இறங்கிவந்தபின்பு, அவன் மேல்வீட்டிலே சவுலோடே பேசிக்கொண்ட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மேடையிலிருந்து பட்டணத்திற்கு இறங்கிவந்தபின்பு, அவன் மேல்வீட்டிலே சவுலோடே பேசிக்கொண்டிருந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திகாலமே கிழக்கு வெளுக்கிற நேரத்தில் எழுந்திருந்தபோது, சாமுவேல் சவுலை மேல்வீட்டின் மேல் அழைத்து: நான் உன்னை அனுப்பிவிடும்படிக்கு ஆயத்தப்படு என்றான்; சவுல் ஆயத்தப்பட்டபோது, அவனும் சாமுவேலும் இருவருமாக வெளியே புறப்ப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ின் தகப்பனாகிய கீசுடைய கழுதைகள் காணாமற்போயிற்று; ஆகையால் கீஸ் தன் குமாரனாகிய சவுலை நோக்கி: நீ வேலைக்காரரில் ஒருவனைக் கூட்டிக்கொண்டு, கழுதைகளைத் தேட, புறப்பட்டுப்போ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திகாலமே கிழக்கு வெளுக்கிற நேரத்தில் எழுந்திருந்தபோது, சாமுவேல் சவுலை மேல்வீட்டின் மேல் அழைத்து: நான் உன்னை அனுப்பிவிடும்படிக்கு ஆயத்தப்படு என்றான்; சவுல் ஆயத்தப்பட்டபோது, அவனும் சாமுவேலும் இருவருமாக வெளியே புற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வுலின் தகப்பனாகிய கீசுடைய கழுதைகள் காணாமற்போயிற்று; ஆகையால் கீஸ் தன் குமாரனாகிய சவுலை நோக்கி: நீ வேலைக்காரரில் ஒருவனைக் கூட்டிக்கொண்டு, கழுதைகளைத் தேட, புறப்பட்டுப்போ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அவன் எப்பிராயீம் மலைகளையும் சலீஷா நாட்டையும் கடந்துபோனான்; அங்கே அவைகளைக் காணாமல் சாலீம் நாட்டைக்கடந்தார்கள். அங்கேயும் காணவில்லை, பென்யமீன் நாட்டை உருவக்கடந்தும் அவைகளைக் காண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দিকেও গাধাগুলোর খোঁজ পেল না| অগত্যা শৌল বিন্যামীনদের দেশের দিকে রওনা হল| এমনকি সেখানেও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াধাগুলো খুঁজে পেল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অবশেষে শৌল ও তার ভৃত্য সূফ শহরে এল| শৌল ভৃত্যটিকে বলল, “চল আমরা বাড়ী ফিরি| আমার পিতা গাধাগুলো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য চিন্তা থামিয়ে তার পরিবর্তে আমাদের নিয়ে দুশ্চিন্তা শুরু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ভৃত্যটি বলল, “এই শহরেই ঈশ্বরের একজন ভাববাদী রযেছেন যাকে লোকরা খুবই ভক্তি করে| তিনি যা বলেন ত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য হয়| চলুন আমরা শহরের ভেতরে যাই| তিনি হয়তো আমাদের বলে দিতে পারেন, এরপর আমাদের কোথায় যেতে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শৌল তাকে বলল, “বেশ, আমরা নয় শহরের ভেতরে ঢুকলাম; কিন্তু তাকে আমরা কি দিতে পারি? তাকে দেবার মত কো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পহার তো আমাদের হাতে নেই| এমন কি আমাদের ঝুলিতে খাদ্যদ্রব্যও শেষ| কি দেব তাক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ভৃত্যটি শৌলকে বলল, “শোন, আমার কাছে য়ত্‌সামান্য কিছু অর্থ আছে, সেটা আমি ঈশ্বরের লোককে দেব| তিনি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রাস্তা বলে দে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কীশ ছিলেন বিন্যামীন পরিবারগোষ্ঠীর একজন গণ্যমান্য ব্যক্তি| কীশের পিতার নাম অবীযেল| অবীযেলের পি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শৌল বলল, “ভাল কথা, তাহলে চলো|” তাই তারা সেই শহরে গেল, যেখানে ঈশ্বরের ভাববাদী থাকত|শৌল ও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ৃত্যটি পর্বতের পথ দিয়ে শহরের দিকে যাচ্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সেই সময় য়ুবতীরা জল নেওয়ার জন্য বের হয়ে আসছে দেখে তারা জিজ্ঞাসা করল, “দর্শনকারী কি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ায়গায় রযেছেন?” (অতীতে ইস্রায়েলের লোকরা ভাববাদীকে “দর্শনকারী” বলেও ডাক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ই ঈশ্বরের কাছে কিছু বিষযে প্রশ্ন করতে চাইলে তারা বলত, “চলো দর্শনকারীর কাছে যাই|”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়ুবতীরা উত্তর দিলো, “হ্যাঁ, দর্শনকারী এখানেই আছেন| তিনি ওখানে আছেন, তোমাদের আগে| তিনি আজ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হরে এসেছেন| কিছু লোক মঙ্গল নৈবেদ্য উত্সর্গ করার জন্য আজ উপাসনা স্থানে সমবেত হচ্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ই শহরে গেলে তোমরা তাঁর দেখা পাবে| যদি তোমরা দ্রুত পথ চল তবে তিনি উপাসনার স্থানে খেতে বসার আগ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তাঁর সঙ্গে সাক্ষাত্‌ করতে পারবে| দর্শনকারী নৈবেদ্য বলি আশীর্বাদ করেন| তাই তিনি সেখানে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ৌঁছানো পর্য়ন্ত লোকে খেতে বসবে না| তাড়াতাড়ি পথ চললে তোমরা দর্শনকারীর দেখা পা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রোর| সরোরের পিতা বখোরত, বখোরতের পিতা অফীহ, তিনি বিন্যামীনের লো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শৌল ও তার ভৃত্য শহরে যাবার জন্যে পাহাড়ে উঠলে, শহরে ঢোকার সময়ই তারা দেখল শমূয়েল তাদের দিক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সছে| শমূয়েল তখন সবে উপাসনার স্থানে যাবার জন্যে বের হ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এর আগের দিন প্রভু শমূয়েলকে বলেছি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আগামীকাল ঠিক এই সমযেই আমি তোমার কাছে একজনকে পাঠাবো| সে বিন্যামীন পরিবারের লোক| তুমি তার অভিষে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তাকে ইস্রায়েলের নতুন নেতা করবে| এই লোকটিই পলেষ্টীয়দের হাত থেকে আমার লোকদের রক্ষা করবে|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দুঃখ দুর্দশা দেখেছি, আমি তাদের কান্না শুনেছ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শমূয়েল শৌলকে দেখতে পেল এবং প্রভু শমূয়েলকে বললেন, “আমি এই লোকটার কথাই তোমাকে বলেছিলাম| সে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দের ওপর শাসন 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ফটকের কাছে শৌল একজন লোকের কাছে পথ নির্দেশ জিজ্ঞেস করতে গেল| ঘটনাচক্রে এই লোকটি ছিল শমূয়েল| শৌ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কে জিজ্ঞাসা করল, “কোথায় সেই দর্শনকারীর বাড়ি আমায় দয়া করে বলে দি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কীশের একজন পুত্র ছিল, তার নাম শৌল| সুদর্শন যুবক শৌলের মতো এত সুন্দর আর কেউ ছিল না| ইস্রায়েল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শমূয়েল, শৌল ও তার ভৃত্য সবাই মিলে শহরের সীমানা পর্য়ন্ত গেল| তখন শমূয়েল শৌলকে বলল, “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ৃত্যকে এগিয়ে যেতে বলো| তোমাকে একটা বাণী দেব| ঈশ্বরের কাছ থেকে এই বাণী এসেছে|” তাই ভৃত্যটি এগ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শমূয়েল বলল, “আমিই সেই দর্শক| আমার আগে আগে উপাসনার স্থানের দিকে এগিয়ে যাও| তুমি তোমার ভৃত্য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আজ আমার সঙ্গে খাবে| কাল সকালে তোমার বাড়ি যেও| আমি তোমার সব প্রশ্নেরই উত্তর দে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তিন দিন আগে যে গাধাগুলো তুমি হারিয়েছ, তাদের নিয়ে আর মন খারাপ করো না; তাদের পাওয়া গেছে| এ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ের প্রত্যেকে একজনকে খুঁজছে| তুমিই সেই ব্যক্তি| তারা তোমাকে এবং তোমার পিতার পরিবারের সকল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য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শৌল বলল, “কিন্তু আমি তো বিন্যামীন পরিবারের একজন| ইস্রায়েলের এটাই সবচেয়ে ছোট পরিবারগোষ্ঠী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 পরিবারগোষ্ঠীর মধ্যে সবচেয়ে ছোট হচ্ছে আমার পরিবার| তবে আপনি কেন বলছেন ইস্রায়েলের আমাকে প্রযোজন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কলের চেয়ে সে ছিল মাথায় লম্ব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রপর শমূয়েল, শৌল ও তার ভৃত্যকে নিয়ে খাবার জায়গায় গেল| বলির নৈবেদ্য ভাগ করে খাবার জন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ায30 জন লোককে পংক্তি ভোজনে নিমন্ত্রণ করা হয়েছিল| শৌল ও তার ভৃত্যটিকে শমূয়েল টেবিলের সবচে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ুরুত্বপূর্ণ জায়গায় বসা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শমূয়েল পাচককে বলল, “সরিয়ে রাখার জন্য যে মাংস আমি তোমাকে দিয়েছিলাম সেটা এবার আমায় দা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পাচক ঊরু দেশের মাংসটা শৌলের টৈবিলের সামনে রেখে দিলে শমূয়েল শৌলকে বলল, “তোমার সামনে রাখা মাংস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ও| আমি এটা তোমার জন্য রেখেছি| এই বিশেষ অনুষ্ঠানের জন্য আমি এটা রেখেছিলাম|” তাই সেদিন শৌল শমূযেল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খাওয়া দাওযা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খাওয়ার পর তারা উপাসনার স্থান থেকে নেমে এসে শহরে ফিরে গেল| শমূয়েল শৌলের জন্য ছাদে বিছা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েতেছিল| শৌল ঘুমোত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পরদিন ভোরে শমূয়েল চেঁচিয়ে শৌলকে ডাকলেন| সে বলল, “উঠে পড়ো| আমি তোমায় রাস্তায় পৌঁছে দেব|” শৌ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কদিন কীশের গাধা হারিয়ে গেলে তিনি তাঁর পুত্র শৌলকে বললেন, “একজন ভৃত্যকে নিয়ে গাধাগুলো খুঁজ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ঠে শমূযেলের সঙ্গে বাড়ি থেকে বেরিয়ে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শৌল গাধাগুলো খুঁজতে বেরিয়ে গেল| সে ইফ্রয়িম পাহাড়ের মধ্যে এবং শালিশার আশেপাশের জায়গা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 গেল| কিন্তু শৌল আর তার ভৃত্য গাধাগুলো খুঁজে পেল না| এবার তারা শালীমের দিকে হাঁটা শুরু কর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2026-07-18T18:05:46Z</dcterms:created>
  <dcterms:modified xsi:type="dcterms:W3CDTF">2026-07-18T18:05:46Z</dcterms:modified>
  <dc:title>1 சாமுவேல்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