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ம் கேட்டீரையா 
ஜெயம் தந்தீரையா
தள்ளாட விடவில்லையே
தாங்கியே நட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கின்றேன் பாட்டுப்பாடி
புயல் இன்று ஓய்ந்தது
புதுராகம் பிறந்த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அப்பா நல்லவரே
இன்றும் என்றும் வ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ைக் கண்டீரையா
கரம் பிடித்தீரையா
விண்ணப்பம் கேட்டீரையா
விடுதலை தந்தீரையா ---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ிநேசர் நீர்தானையா
இதுவரை உதவினீரே
எல்ரோயீ நீர்தானையா
என்னையும் கண்டீரையா ---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றுதியாய் பற்றிக் கொண்டேன்
உம்மையே நம்பி உள்ளேன்
பூரண சமாதானரே
போதுமே உம் சமூகமே ---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2026-09-16T23:09:59Z</dcterms:created>
  <dcterms:modified xsi:type="dcterms:W3CDTF">2026-09-16T23:09:59Z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