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now, my child ! — a little more rough tossing, 
A little longer on the billows' foam ; 
A few more journeyings in the desert 
darkness,  
And then the sunshine of thy Father's Home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t now; for I have wanderers in 
the distance, [patient love : 
And thou must call them in with 
Not; now; for I have sheep upon the 
mountains, [e'er they rove. 
And thou must follow them wher-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t now; for I have loved ones sad 
and weary ; [kindly smile ? 
Wilt thou not cheer them with a 
Sick ones, who need thee in their 
lonely sorrow ;  
Wilt thou not tend them yet a little while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t now; for wounded hearts are 
sorely bleeding, [hearts to sing ; 
And thou must teach those widowed 
Not now; for orphans' tears are 
quickly falling — 
They must be gathered 'neath some 
sheltering wi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Go, with the name of Jesus to the dying,  
And speak that name in all its living power ;
Why should thy fainting heart grow 
chill and weary ?  
Canst thou not watch with Me one little hour 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ne little hour ! and then the glorious 
crowning,  
The golden harp-strings, and the victor's palm ;
One little hour ! and then the hallelujah !  
Eternity's long, deep, thanksgiving psalm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2026-07-30T22:06:05Z</dcterms:created>
  <dcterms:modified xsi:type="dcterms:W3CDTF">2026-07-30T22:06:05Z</dcterms:modified>
  <dc:title>Hymn : 818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