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த்தாசை தேடவில்லை; இப்போ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ு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்லாசம் நாடினேன், திகில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ம்புகொண்டேன், அன்பாக மன்ன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ம்மட்டும் என்னை ஆசீர்வதித்த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ே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டாறு சேறு குன்றில் தேவர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ய நேரம்வர, கள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ந்துபோன நேசரைக் காண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ரிருளில் என் நேச தீ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ொளியில்லை வீடும் தூரம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ாங்கின், தூர காட்சி ஆசிய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் அடி மட்டும் என்முன் காட்டும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இஷ்டப்படி நடந்தேன், ஐய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ாளில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2026-07-30T15:26:43Z</dcterms:created>
  <dcterms:modified xsi:type="dcterms:W3CDTF">2026-07-30T15:26:43Z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