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'Twill not be long — our journey here ; 
Each broken sigh and falling tear 
Will soon be gone; and all will be 
A cloudless sky, a waveless sea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ll on, . . dark stream ! . . 
We dread not thy foam ;  
The pilgrim is longing for home, sweet hom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will not be long ! the yearning heart 
May feel its every hope depart, 
And grief be mingled with its song ; 
We'll meet again, 'twill not be long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sad we mark the closing eye 
Of those we loved in days gone by, 
Yet sweet in death their latest song : 
We'll meet again, 'twill not be long ! 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se chequered wilds, with thorns o'erspread, 
Through which our way so oft is led — 
This march of time, if faith be strong, 
Will end in bliss ; 'twill not be long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2026-07-31T14:56:52Z</dcterms:created>
  <dcterms:modified xsi:type="dcterms:W3CDTF">2026-07-31T14:56:52Z</dcterms:modified>
  <dc:title>Hymn : 840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