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 அள்ள குறையாத அன்பு
ருசிக்க ருசிக்க தெவிட்டாத அன்பு
சொல்ல சொல்ல முடியாத அன்பு -என்
இயேசுவின் இணையில்லாத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யரைச் சொல்லி அழைத்த அன்பு
என்னை உயர்த்தி வைத்த உன்னத அன்பு
என்னை கவர்ந்து கொண்ட இயேசுவி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யும் அபிஷேகித்த அன்பு
என்னை அதிசயமாய் நடத்தின அன்பு
என்னை கவர்ந்து கொண்ட இயேசுவி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யும் நினைத்த அன்பு
என்னை கைவிடாமல் நடத்திய அன்பு
என்னை கவர்ந்து கொண்ட இயேசுவி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ஊழியத்தை கொடுத்த அன்பு
என்னை ஊழியனாய் மாற்றின அன்பு
என்னை கவர்ந்து கொண்ட இயேசுவின் அன்ப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2026-07-31T13:08:58Z</dcterms:created>
  <dcterms:modified xsi:type="dcterms:W3CDTF">2026-07-31T13:08:58Z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