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ஜாதிகளுக்கு அதை நீங்கள் பிரஸ்தாபம்பண்ணுங்கள்; இதோ, காவற்சேவகர் தூரதேசத்திலிருந்து வந்து, யூதாவுடைய பட்டணங்களுக்கு விரோதமாய் உரத்தசத்தமிடுவார்கள் என்று எருசலேமுக்குக் கூற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ஜாதிகளுக்கு அதை நீங்கள் பிரஸ்தாபம்பண்ணுங்கள்; இதோ, காவற்சேவகர் தூரதேசத்திலிருந்து வந்து, யூதாவுடைய பட்டணங்களுக்கு விரோதமாய் உரத்தசத்தமிடுவார்கள் என்று எருசலேமுக்குக் கூற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சத்தில் எக்காளம் ஊதுங்கள் என்று சொல்லி, யூதாவில் அறிவித்து, எருசலேமில் கேட்கப்பண்ணுங்கள்; நாம் அரணான பட்டணங்களுக்கு உட்படும்படிக்குச் சேருங்கள் என்று சொல்லி, உரத்த சத்தமாய்க் கூப்பிட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சத்தில் எக்காளம் ஊதுங்கள் என்று சொல்லி, யூதாவில் அறிவித்து, எருசலேமில் கேட்கப்பண்ணுங்கள்; நாம் அரணான பட்டணங்களுக்கு உட்படும்படிக்குச் சேருங்கள் என்று சொல்லி, உரத்த சத்தமாய்க் கூப்பிட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ீயோனுக்கு நேரே கொடியேற்றுங்கள்; கூடுங்கள், நிற்காதிருங்கள்; நான் வடக்கேயிருந்து பொல்லாப்பையும், மகா சங்காரத்தையும் வரப்பண்ணு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ீயோனுக்கு நேரே கொடியேற்றுங்கள்; கூடுங்கள், நிற்காதிருங்கள்; நான் வடக்கேயிருந்து பொல்லாப்பையும், மகா சங்காரத்தையும் வரப்பண்ணு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விரோதமாய் அவர்கள் வயல்வெளிகளின் காவற்காரரைப்போலச் சுற்றிலுமிருப்பார்கள்; அது எனக்கு விரோதமாய்க் கலகஞ்செய்தது என்று கர்த்தர் சொல்ல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விரோதமாய் அவர்கள் வயல்வெளிகளின் காவற்காரரைப்போலச் சுற்றிலுமிருப்பார்கள்; அது எனக்கு விரோதமாய்க் கலகஞ்செய்தது என்று கர்த்தர் சொல்ல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ேசத்தைப் பாழாக்கி விடும்படிக்குச் சிங்கம் தன் புதரிலிருந்து எழும்பி, ஜாதிகளைச் சங்கரிக்கிறவன் தன் ஸ்தானத்திலிருந்து புறப்பட்டு வருகிறான்; உன் பட்டணங்கள் குடியிராதபடி அழிக்கப்படும் என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ேசத்தைப் பாழாக்கி விடும்படிக்குச் சிங்கம் தன் புதரிலிருந்து எழும்பி, ஜாதிகளைச் சங்கரிக்கிறவன் தன் ஸ்தானத்திலிருந்து புறப்பட்டு வருகிறான்; உன் பட்டணங்கள் குடியிராதபடி அழிக்கப்படும் என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ே, நீ திரும்புகிறதற்கு மனதாயிருந்தால் என்னிடத்தில் திரும்பு என்று கர்த்தர் சொல்லுகிறார்; நீ உன் அருவருப்புகளை என் பார்வையினின்று அகற்றிவிட்டால், நீ இனி அலைந்து திரிவத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நடக்கையும் உன் கிரியைகளுமே இவைகளை உனக்கு நேரிடப்பண்ணின; இது இத்தனை கசப்பாயிருந்து, உன் இருதயமட்டும் எட்டுகிறதற்குக் காரணம் உன் பொல்லாப்புத்தான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நடக்கையும் உன் கிரியைகளுமே இவைகளை உனக்கு நேரிடப்பண்ணின; இது இத்தனை கசப்பாயிருந்து, உன் இருதயமட்டும் எட்டுகிறதற்குக் காரணம் உன் பொல்லாப்புத்தான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ினிமித்தம் இரட்டைக் கட்டிக்கொள்ளுங்கள்; புலம்பி அலறுங்கள்; கர்த்தருடைய உக்கிரகோபம் நம்மைவிட்டுத் திரும்பவில்லைய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ினிமித்தம் இரட்டைக் கட்டிக்கொள்ளுங்கள்; புலம்பி அலறுங்கள்; கர்த்தருடைய உக்கிரகோபம் நம்மைவிட்டுத் திரும்பவில்லைய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நாளிலே ராஜாவின் இருதயமும், பிரபுக்களின் இருதயமும் மடிந்துபோம்; ஆசாரியர்கள் திடுக்கிட்டு, தீர்க்கதரிசிகள் திகைப்பார்கள் என்று கர்த்த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நாளிலே ராஜாவின் இருதயமும், பிரபுக்களின் இருதயமும் மடிந்துபோம்; ஆசாரியர்கள் திடுக்கிட்டு, தீர்க்கதரிசிகள் திகைப்பார்கள் என்று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நான்: ஆ! கர்த்தராகிய ஆண்டவரே, உங்களுக்குச் சமாதானமிருக்கும் என்று சொன்னதினால், மெய்யாகவே இந்த ஜனத்துக்கும் எருசலேமுக்கும் மிகுதியான மோசத்தை வரப்பண்ணினீர்; பட்டயம் பிராணன்மட்டும் எட்டுகிறதே என்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நான்: ஆ! கர்த்தராகிய ஆண்டவரே, உங்களுக்குச் சமாதானமிருக்கும் என்று சொன்னதினால், மெய்யாகவே இந்த ஜனத்துக்கும் எருசலேமுக்கும் மிகுதியான மோசத்தை வரப்பண்ணினீர்; பட்டயம் பிராணன்மட்டும் எட்டுகிறதே என்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குடல்கள், என் குடல்களே நோகிறது; என் உள்ளம் வேதனைப்படுகிறது, என் இருதயம் என்னில் கதறுகிறது; நான் பேசாமல் அமர்ந்திருக்கக் கூடாது; என் ஆத்துமாவே, எக்காளத்தின் சத்தத்தையும், யுத்தத்தின் ஆர்ப்பரிப்பையும் கேட்டாய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குடல்கள், என் குடல்களே நோகிறது; என் உள்ளம் வேதனைப்படுகிறது, என் இருதயம் என்னில் கதறுகிறது; நான் பேசாமல் அமர்ந்திருக்கக் கூடாது; என் ஆத்துமாவே, எக்காளத்தின் சத்தத்தையும், யுத்தத்தின் ஆர்ப்பரிப்பையும் கேட்டாய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ே, நீ திரும்புகிறதற்கு மனதாயிருந்தால் என்னிடத்தில் திரும்பு என்று கர்த்தர் சொல்லுகிறார்; நீ உன் அருவருப்புகளை என் பார்வையினின்று அகற்றிவிட்டால், நீ இனி அலைந்து திரிவத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னாந்தரத்திலுள்ள உயர்நிலங்களிலிருந்து, ஒரு தீக்காற்று என் ஜனமாகிய குமாரத்திக்கு நேராக அடிக்கும் என்று அக்காலத்திலே இந்த ஜனத்தோடும் எருசலேமோடும் சொல்லப்படும்; அது தூற்றவுமாட்டாது சுத்திகரிக்கவுமாட்டா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னாந்தரத்திலுள்ள உயர்நிலங்களிலிருந்து, ஒரு தீக்காற்று என் ஜனமாகிய குமாரத்திக்கு நேராக அடிக்கும் என்று அக்காலத்திலே இந்த ஜனத்தோடும் எருசலேமோடும் சொல்லப்படும்; அது தூற்றவுமாட்டாது சுத்திகரிக்கவுமாட்டா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சத்துக்குமேல் நாசம் வருகிறதாகக் கூறப்படுகிறது; தேசமெல்லாம் பாழாகிறது; அசுப்பிலே என் கூடாரங்களும், ஒரு நிமிஷத்திலே என் திரைகளும் பாழாக்கப்படுகிற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சத்துக்குமேல் நாசம் வருகிறதாகக் கூறப்படுகிறது; தேசமெல்லாம் பாழாகிறது; அசுப்பிலே என் கூடாரங்களும், ஒரு நிமிஷத்திலே என் திரைகளும் பாழாக்கப்படுகி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ைப்பார்க்கிலும் பலமான காற்று என் காரியமாய் வரும்; இப்பொழுது நானும் அவர்களோடே நியாயம் பேசுவ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ைப்பார்க்கிலும் பலமான காற்று என் காரியமாய் வரும்; இப்பொழுது நானும் அவர்களோடே நியாயம் பேசுவ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எதுவரைக்கும் கொடியைக்கண்டு, எக்காளத்தின் சத்தத்தைக் கேட்ப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மேகங்களைப்போல எழும்பிவருகிறான்; அவனுடைய இரதங்கள் பெருங்காற்றைப்போலிருக்கிறது; அவன் குதிரைகள் கழுகுகளிலும் வேகமானவைகள்; நமக்கு ஐயோ! நாம் பாழாக்கப்படுகிறோம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மேகங்களைப்போல எழும்பிவருகிறான்; அவனுடைய இரதங்கள் பெருங்காற்றைப்போலிருக்கிறது; அவன் குதிரைகள் கழுகுகளிலும் வேகமானவைகள்; நமக்கு ஐயோ! நாம் பாழாக்கப்படுகிறோம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் ஜனங்களோ மதியற்றவர்கள், என்னை அவர்கள் அறியாதிருக்கிறார்கள், அவர்கள் பைத்தியமுள்ள பிள்ளைகள், அவர்களுக்கு உணர்வே இல்லை; பொல்லாப்புச்செய்ய அவர்கள் அறிவாளிகள், நன்மைசெய்யவோ அவர்கள் அறிவில்லாதவ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உண்மையோடும், நியாயத்தோடும், நீதியோடும், கர்த்தருடைய ஜீவனைக்கொண்டு ஆணையிடுவாய்; புறஜாதிகளும் அவருக்குள் ஆசீர்வதிக்கப்பட்டு, அவருக்குள் மேன்மைபாராட்டுவ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் ஜனங்களோ மதியற்றவர்கள், என்னை அவர்கள் அறியாதிருக்கிறார்கள், அவர்கள் பைத்தியமுள்ள பிள்ளைகள், அவர்களுக்கு உணர்வே இல்லை; பொல்லாப்புச்செய்ய அவர்கள் அறிவாளிகள், நன்மைசெய்யவோ அவர்கள் அறிவில்லாதவ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ருசலேமே, நீ இரட்சிக்கப்படும்படிக்கு உன் இருதயத்தைப் பொல்லாப்பறக் கழுவு; எந்தமட்டும் அக்கிரம நினைவுகள் உன் உள்ளத்திலே தங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ருசலேமே, நீ இரட்சிக்கப்படும்படிக்கு உன் இருதயத்தைப் பொல்லாப்பறக் கழுவு; எந்தமட்டும் அக்கிரம நினைவுகள் உன் உள்ளத்திலே தங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ூமியைப் பார்த்தேன், அது ஒழுங்கின்மையும் வெறுமையுமாயிருந்தது; வானங்களைப் பார்த்தேன், அவைகளுக்கு ஒளியில்லாதிருந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ூமியைப் பார்த்தேன், அது ஒழுங்கின்மையும் வெறுமையுமாயிருந்தது; வானங்களைப் பார்த்தேன், அவைகளுக்கு ஒளியில்லாதிருந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ணிலிருந்து ஒரு சத்தம் வந்து, செய்தியை அறிவிக்கிறது; எப்பிராயீமின் மலையிலிருந்து வந்து, தீங்கைப் பிரசித்தம்பண்ணுகிற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்வதங்களைப் பார்த்தேன், அவைகள் அதிர்ந்தன; எல்லாக் குன்றுகளும் அசைந்தன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னும் நான் பார்க்கும்போது, மனுஷனில்லை; ஆகாசத்துப் பறவைகளெல்லாம் பறந்துபோயின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னும் நான் பார்க்கும்போது, கர்த்தராலும், அவருடைய உக்கிரகோபத்தாலும் பயிர்நிலம் வனாந்தரமாயிற்று; அதின் பட்டணங்களெல்லாம் இடிந்துபோயின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னும் நான் பார்க்கும்போது, கர்த்தராலும், அவருடைய உக்கிரகோபத்தாலும் பயிர்நிலம் வனாந்தரமாயிற்று; அதின் பட்டணங்களெல்லாம் இடிந்துபோயின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உண்மையோடும், நியாயத்தோடும், நீதியோடும், கர்த்தருடைய ஜீவனைக்கொண்டு ஆணையிடுவாய்; புறஜாதிகளும் அவருக்குள் ஆசீர்வதிக்கப்பட்டு, அவருக்குள் மேன்மைபாராட்டுவ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சமெல்லாம் பாழாய்ப்போம்; ஆகிலும் சர்வசங்காரம் செய்யேன் என்று கர்த்தர் சொல்லுகி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தினிமித்தம் பூமி புலம்பும், உயர இருக்கிற வானங்கள் கறுத்துப்போம்; நான் அதைச் சொன்னேன், அதை நிர்ணயம் பண்ணினேன்; நான் மனஸ்தாபப்படுவதும் இல்லை; நான் அதைவிட்டுத் திரும்புவதும் இல்லை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தினிமித்தம் பூமி புலம்பும், உயர இருக்கிற வானங்கள் கறுத்துப்போம்; நான் அதைச் சொன்னேன், அதை நிர்ணயம் பண்ணினேன்; நான் மனஸ்தாபப்படுவதும் இல்லை; நான் அதைவிட்டுத் திரும்புவதும் இல்லை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ுதிரைவீரரும் வில்வீரரும் இடும் சத்தத்தினாலே சகல ஊராரும் ஓடி, அடர்த்தியான காடுகளில் புகுந்து, கன்மலைகளிலும் ஏறுவார்கள்; ஒரு மனுஷனும் அவைகளிலே குடியிராதபடி எல்லா ஊர்களும் விடப்பட்டிருக்க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ுதிரைவீரரும் வில்வீரரும் இடும் சத்தத்தினாலே சகல ஊராரும் ஓடி, அடர்த்தியான காடுகளில் புகுந்து, கன்மலைகளிலும் ஏறுவார்கள்; ஒரு மனுஷனும் அவைகளிலே குடியிராதபடி எல்லா ஊர்களும் விடப்பட்டிருக்க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ாழாய்ப்போன நீ இப்பொழுது என்ன செய்வாய்? நீ இரத்தாம்பரம் உடுத்தாலும், பொன்னாபரணங்களால் உன்னைச் சிங்காரித்தாலும், உன் கண்களில் மையிட்டுக்கொண்டாலும், வீணாய் உன்னை அழகுபடுத்துவாய்; சோரநாயகர் உன்னை அசட்டைபண்ணி, உன் பிராணனை வாங்கத் தேடுவ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ாழாய்ப்போன நீ இப்பொழுது என்ன செய்வாய்? நீ இரத்தாம்பரம் உடுத்தாலும், பொன்னாபரணங்களால் உன்னைச் சிங்காரித்தாலும், உன் கண்களில் மையிட்டுக்கொண்டாலும், வீணாய் உன்னை அழகுபடுத்துவாய்; சோரநாயகர் உன்னை அசட்டைபண்ணி, உன் பிராணனை வாங்கத் தேடுவ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ாழாய்ப்போன நீ இப்பொழுது என்ன செய்வாய்? நீ இரத்தாம்பரம் உடுத்தாலும், பொன்னாபரணங்களால் உன்னைச் சிங்காரித்தாலும், உன் கண்களில் மையிட்டுக்கொண்டாலும், வீணாய் உன்னை அழகுபடுத்துவாய்; சோரநாயகர் உன்னை அசட்டைபண்ணி, உன் பிராணனை வாங்கத் தேடுவ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ர்ப்பவேதனைப்படுகிறவளின் சத்தமாகவும், முதல்விசை பிள்ளை பெறுகிறவளின் வியாகுலமாகவும், சீயோன் குமாரத்தியின் சத்தத்தைக் கேட்கிறேன்; அவள் பெருமூச்சுவிட்டு, தன் கைகளை விரித்து: ஐயோ! கொலைபாதகர்களாலே என் ஆத்துமா சோர்ந்துபோகிறதே என்கிறா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ர்ப்பவேதனைப்படுகிறவளின் சத்தமாகவும், முதல்விசை பிள்ளை பெறுகிறவளின் வியாகுலமாகவும், சீயோன் குமாரத்தியின் சத்தத்தைக் கேட்கிறேன்; அவள் பெருமூச்சுவிட்டு, தன் கைகளை விரித்து: ஐயோ! கொலைபாதகர்களாலே என் ஆத்துமா சோர்ந்துபோகிறதே என்கிற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 மனுஷரோடும், எருசலேமியரோடும் கர்த்தர் சொல்லுகிறது என்னவென்றால்: நீங்கள் முள்ளுகளுக்குள்ளே விதையாதிருங்கள், உங்கள் தரிசு நிலத்தைப் பண்படுத்துங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ர்ப்பவேதனைப்படுகிறவளின் சத்தமாகவும், முதல்விசை பிள்ளை பெறுகிறவளின் வியாகுலமாகவும், சீயோன் குமாரத்தியின் சத்தத்தைக் கேட்கிறேன்; அவள் பெருமூச்சுவிட்டு, தன் கைகளை விரித்து: ஐயோ! கொலைபாதகர்களாலே என் ஆத்துமா சோர்ந்துபோகிறதே என்கிறா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 மனுஷரோடும், எருசலேமியரோடும் கர்த்தர் சொல்லுகிறது என்னவென்றால்: நீங்கள் முள்ளுகளுக்குள்ளே விதையாதிருங்கள், உங்கள் தரிசு நிலத்தைப் பண்படுத்து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ூதா மனுஷரே, எருசலேமின் குடிகளே, உங்கள் கிரியைகளுடைய பொல்லாப்பினிமித்தம் என் உக்கிரம் அக்கினியைப்போல் எழும்பி, அவிப்பார் இல்லாமல் எரியாதபடிக்கு நீங்கள் கர்த்தருக்கென்று உங்களை விருத்தசேதனம்பண்ணி, உங்கள் இருதயத்தின் நுனித்தோலை நீக்கிப்போட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ூதா மனுஷரே, எருசலேமின் குடிகளே, உங்கள் கிரியைகளுடைய பொல்லாப்பினிமித்தம் என் உக்கிரம் அக்கினியைப்போல் எழும்பி, அவிப்பார் இல்லாமல் எரியாதபடிக்கு நீங்கள் கர்த்தருக்கென்று உங்களை விருத்தசேதனம்பண்ணி, உங்கள் இருதயத்தின் நுனித்தோலை நீக்கிப்போட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73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ಜನಾಂಗಗಳಿಗೆ ತಿಳಿಸಿರಿ. ಇಗೋ, ಯೆರೂಸಲೇಮಿಗೆ ವಿರೋಧವಾಗಿ ತಿಳಿಯ ಪಡಿಸಿರಿ; ಏನಂದರೆ ಮುತ್ತಿಗೆ ಹಾಕುವವರು ದೂ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ಶದಿಂದ ಬರುತ್ತಾರೆ, ಯೆಹೂದದ ಪಟ್ಟಣಗಳಿಗೆ ವಿರೋಧವಾಗಿ ತಮ್ಮ ಸ್ವರವನ್ನೆತ್ತ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ಯೆಹೂದದಲ್ಲಿ ಪ್ರಚಾರಪಡಿಸಿರಿ, ಯೆರೂಸ ಲೇಮಿನಲ್ಲಿ ಪ್ರಕಟಿಸಿರಿ, ದೇಶದಲ್ಲಿ ತುತೂರಿ ಊದಿ ರೆಂದು ಹೇಳಿರಿ; ಗಟ್ಟಿಯ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ೂಗಿರಿ; ಕೂಡಿಕೊಂಡು ಕೋಟೆಯುಳ್ಳ ಪಟ್ಟಣಗಳಲ್ಲಿ ಪ್ರವೇಶಿಸೋಣ ಎಂದು ಹೇಳ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ಚೀಯೋನಿನ ಕಡೆಗೆ ಧ್ವಜವನ್ನೆತ್ತಿರಿ; ಹಿಂದಕ್ಕೆ ಹೋಗಿರಿ, ನಿಲ್ಲಬೇಡಿರಿ; ನಾನು ಉತ್ತರದಿಂದ ಕೇಡನ್ನೂ ದೊಡ್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ಶನವನ್ನೂ ತರ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ಹೊಲ ಕಾಯುವವರಂತೆ ಸುತ್ತಲಾಗಿ ಅವಳಿಗೆ ವಿರೋಧವಾಗಿ ದ್ದಾರೆ; ನನಗೆ ವಿರೋಧವಾಗಿ ತಿರುಗಿ ಬಿದ್ದಿದ್ದಾಳೆಂದು ಕರ್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ನ್ನ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ಸಿಂಹವು ತನ್ನ ಅಡವಿಯೊಳಗಿಂದ ಏರಿ ಬರುತ್ತದೆ, ಅನ್ಯ ಜನಾಂಗ ಗಳನ್ನು ನಾಶಮಾಡುವವನು ಹೊರಟಿದ್ದಾನೆ, ನಿನ್ನ ದೇಶ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ಳು ಮಾಡುವದಕ್ಕೆ ತನ್ನ ಸ್ಥಳವನ್ನು ಬಿಟ್ಟಿದ್ದಾನೆ; ನಿನ್ನ ಪಟ್ಟಣಗಳು ನಿವಾಸಿ ಇಲ್ಲದೆ ಪಾಳು ಬೀಳ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ಓ ಇಸ್ರಾಯೇಲೇ, ನೀನು ತಿರುಗಿಕೊಂಡರೆ ನನ್ನ ಬಳಿಗೆ ತಿರುಗಿಕೋ ಎಂದು ಕರ್ತನು ಅನ್ನುತ್ತಾನೆ; ನೀನು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ನಿನ್ನ ಮಾರ್ಗಗಳು ನಿನ್ನ ಕ್ರಿಯೆಗಳು ಇವುಗಳನ್ನು ನಿನಗೆ ಉಂಟುಮಾಡಿದವು, ಇದು ನಿನ್ನ ಕೆಟ್ಟತನವೇ; ಅ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ಹಿಯಾದದ್ದಲ್ಲವೋ? ನಿನ್ನ ಹೃದಯಕ್ಕೆ ತಾಕುತ್ತದ್ದಲ್ಲವ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ಇದಕ್ಕಾಗಿ ಗೋಣಿತಟ್ಟನ್ನು ಕಟ್ಟಿಕೊಳ್ಳಿರಿ; ಪ್ರಲಾಪಿಸಿರಿ, ಗೋಳಾಡಿರಿ; ಕರ್ತನ ಕೋಪದ ಉರಿಯು ನಮ್ಮ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ಿಂತಿರುಗ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 ದಿವಸದಲ್ಲಿ ಆಗುವದೇನಂದರೆ--ಅರಸನ ಹೃದಯವೂ ಸಾಮಂ ತರ ಹೃದಯವೂ ಹಾಳಾಗುವದು. ಯಾಜಕರು ಆಶ್ಚರ್ಯಪಡುವರು; ಪ್ರವಾದಿ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ಭ್ರಮೆಗೊಳ್ಳು ವರು ಎಂದು ಕರ್ತನು ಅನ್ನ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ಗ ನಾನು ಹೇಳಿದ್ದೇನಂದರೆ--ಹಾ! ಕರ್ತನೇ, ದೇವರೇ, ನಿಶ್ಚಯ ವಾಗಿ ನೀನು ಈ ಜನರಿಗೂ ಯೆರೂಸಲೇಮಿಗೂ-- ನಿಮ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ಾಧಾನವಾಗುವದೆಂದು ಹೇಳಿ ಬಹಳ ಮೋಸಮಾಡಿದ್ದೀ; ಕತ್ತಿಯು ಪ್ರಾಣದ ವರೆಗೂ ತಾಕುತ್ತ ದಲ್ಲವ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ನನ್ನ ಕರುಳುಗಳು, ನನ್ನ ಕರುಳುಗಳು! ನನ್ನ ಹೃದಯದಲ್ಲಿಯೇ ನೊಂದುಕೊಂಡಿದ್ದೇನೆ; ನನ್ನ ಹೃದ ಯವು ನನ್ನ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ೂಗುತ್ತದೆ, ಮೌನವಾಗಿರಲಾರೆನು; ಓ ನನ್ನ ಪ್ರಾಣವೇ, ತುತೂರಿಯ ಶಬ್ದವನ್ನೂ ಯುದ್ಧದ ಆರ್ಭಟವನ್ನೂ ನೀನು ಕೇಳಿದ್ದ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ಸಹ್ಯಗಳನ್ನು ನನ್ನ ಎದುರಿನಿಂದ ತೊಲಗಿಸಿದರೆ ಕದಲದೆ ಇರುವ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 ಸಮಯದಲ್ಲಿ ಈ ಜನರಿಗೂ ಯೆರೂಸಲೇಮಿಗೂ ಹೇಳಲ್ಪಡುವದೇನಂದರೆ--ಒಣ ಗಾಳಿಯು ಅರಣ್ಯದ ಉನ್ನತ ಸ್ಥಳಗಳಿಂದ ನನ್ನ ಜನ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ಿಯ ಕಡೆಗೆ ಬರುತ್ತದೆ. ಅದು ತೂರುವದಕ್ಕೂ ಶುದ್ಧಮಾಡುವದಕ್ಕೂ ಆಗತಕ್ಕದ್ದ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ನಾಶ ನದ ಮೇಲೆ ನಾಶನವು ಕೂಗಲ್ಪಟ್ಟಿದೆ, ದೇಶವೆಲ್ಲಾ ಹಾಳಾಯಿತು; ಫಕ್ಕನೆ ನನ್ನ ಗುಡಾರಗಳೂ ಕ್ಷಣ ಮಾತ್ರದಲ್ಲಿ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ರೆಗಳೂ ಹಾಳಾ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ದಕ್ಕಿಂತ ತುಂಬ ಗಾಳಿ ಆ ಸ್ಥಳಗಳಿಂದ ನನ್ನ ಬಳಿಗೆ ಬರುವದು; ಈಗಲೂ ನಾನು ಅವರಿಗೆ ವಿರೋಧವಾಗಿ ನ್ಯಾಯ ತೀರ್ಪು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ಎಷ್ಟರ ವರೆಗೆ ನಾನು ಧ್ವಜವನ್ನು ನೋಡುತ್ತಾ ತುತೂರಿಯ ಶಬ್ದವನ್ನು ಕೇಳಲ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ಇಗೋ, ಮೇಘಗಳ ಹಾಗೆ ಏರಿ ಬರುವನು; ಆತನ ರಥಗಳು ಬಿರುಗಾಳಿಯ ಹಾಗೆ ಇರುವವು, ಆತನ ಕುದುರೆಗಳು ಹದ್ದುಗಳಿಗಿಂ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ೀವ್ರವಾಗಿವೆ. ನಮಗೆ ಅಯ್ಯೋ, ಹಾಳಾ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ನನ್ನ ಜನರು ಮೂಢರಾಗಿದ್ದಾರೆ, ನನ್ನನ್ನು ಅವರು ಅರಿಯರು; ಕುಡಿಕರಾದ ಮಕ್ಕಳಾಗಿದ್ದಾರೆ, ಗ್ರಹಿಕೆ ಯುಳ್ಳವರಲ್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ೀನು ಸತ್ಯದಿಂದಲೂ ನ್ಯಾಯದಿಂದಲೂ ನೀತಿ ಯಿಂದಲೂ ಕರ್ತನ ಜೀವದಾಣೆ ಎಂದು ಪ್ರಮಾಣಮಾಡುವಿ; ಆಗ ಜನಾಂಗಗಳು ಆತನ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ಟ್ಟದ್ದನ್ನು ಮಾಡುವದಕ್ಕೆ ಜಾಣರಾಗಿ ದ್ದಾರೆ, ಒಳ್ಳೇದನ್ನು ಮಾಡುವದನ್ನು ಅರಿಯ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ಯೆರೂಸಲೇಮೇ, ನೀನು ರಕ್ಷಿಸಲ್ಪಡುವ ಹಾಗೆ ನಿನ್ನ ಹೃದಯವನ್ನು ಕೆಟ್ಟತನದಿಂದ ತೊಳೆದುಕೋ; ನಿನ್ನ ವ್ಯರ್ಥ ಆಲೋಚನೆ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ಷ್ಟರ ವರೆಗೆ ನಿನ್ನಲ್ಲಿ ತಂಗುವವ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ನಾನು ಭೂಮಿಯನ್ನು ನೋಡಿದೆನು, ಇಗೋ, ಅದು ನಿರಾಕಾರವಾಗಿಯೂ ಹಾಳಾಗಿಯೂ ಶೂನ್ಯವಾಗಿಯೂ ಇತ್ತು; ಆಕಾಶಗಳನ್ನು ಸ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ಿದೆನು, ಅವುಗಳಿಗೆ ಬೆಳಕಿರ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ಒಂದು ಶಬ್ದವು ದಾನಿನಿಂದ ಪ್ರಕಟ ಮಾಡುತ್ತದೆ; ಎಫ್ರಾಯಾಮಿನ ಬೆಟ್ಟದಿಂದ ಆಪತ್ತನ್ನು ತಿಳಿಯಪಡಿಸುತ್ತ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ಬೆಟ್ಟಗಳನ್ನು ನೋಡಿದೆನು, ಇಗೋ, ಅವು ನಡುಗಿದವು; ಗುಡ್ಡಗಳು ಹೌರವಾಗಿ ಅದುರಿ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ನಾನು ನೋಡಿದೆನು, ಇಗೋ, ಮನುಷ್ಯನು ಇರಲಿಲ್ಲ; ಆಕಾಶದ ಪಕ್ಷಿಗಳೆಲ್ಲಾ ಹಾರಿಹೋಗ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ನಾನು ನೋಡಿದೆನು, ಇಗೋ, ಫಲವುಳ್ಳ ಸ್ಥಳವು ಅರಣ್ಯವಾಯಿತು; ಅದರ ಪಟ್ಟಣಗಳೆಲ್ಲಾ ಕರ್ತನ ಮುಂದೆಯೂ ಆತನ ಕೋಪದ ಉರ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ಂದೆಯೂ ಕೆಡವಲ್ಪಟ್ಟ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ಶೀರ್ವದಿಸಿ ಕೊಳ್ಳುವವು; ಮತ್ತು ಆತನಲ್ಲಿ ಹೊಗಳಿಕೊಳ್ಳ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ಕರ್ತನು ಹೀಗೆ ಹೇಳಿದ್ದಾನೆ--ದೇಶವೆಲ್ಲಾ ಹಾಳಾಗುವದು; ಆದಾಗ್ಯೂ ನಾನು ಅದನ್ನು ಪೂರ್ಣ ಮಾಡ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ಇದರ ನಿಮಿತ್ತ ಭೂಮಿಯು ದುಃಖಿಸುವದು; ಮೇಲಿರುವ ಆಕಾಶವು ಕಪ್ಪಾಗುವದು; ನಾನು ಅದನ್ನು ಹೇಳಿ ನಿಶ್ಚಯಿಸಿದ್ದೇನ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ನಸಾಂತರಪಡುವದಿಲ್ಲ; ಇಲ್ಲವೆ ಅದರಿಂದ ಹಿಂತಿರುಗುವದಿಲ್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ರಾಹುತರ ಮತ್ತು ಬಿಲ್ಲಿನವರ ಶಬ್ದದ ನಿಮಿತ್ತ ಪಟ್ಟಣವೆಲ್ಲಾ ಓಡಿ ಹೋಗುವದು; ಅಡವಿಗಳಲ್ಲಿ ಹೊಕ್ಕು, ಬಂಡೆ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ತ್ತುವರು; ಪಟ್ಟಣಗಳೆಲ್ಲಾ ಬಿಡಲ್ಪಡುವವು ಅವುಗಳಲ್ಲಿ ಒಬ್ಬನಾದರೂ ವಾಸಮಾ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ನೀನು ಸೂರೆ ಯಾದಾಗ ಏನು ಮಾಡುವಿ? ನೀನು ಕಡು ಕೆಂಪುಬಣ್ಣದ ವಸ್ತ್ರವನ್ನು ತೊಟ್ಟುಕೊಂಡರೇನು? ಚಿನ್ನದ ಆಭರಣ ಗಳ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ನ್ನು ಅಲಂಕರಿಸಿದರೇನು? ಮುಖಕ್ಕೆ ಬಣ್ಣ ಹಚ್ಚಿಕೊಂಡರೇನು? ವ್ಯರ್ಥವಾಗಿ ನೀನು ನಿನ್ನನ್ನು ಸೌಂದರ್ಯಳ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ಕೊಳ್ಳುವಿ; ನಿನ್ನ ಪ್ರಿಯರು ನಿನ್ನನ್ನು ಅಸಹ್ಯಿಸುವರು; ನಿನ್ನ ಪ್ರಾಣವನ್ನು ಹುಡುಕ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ಪ್ರಸವವೇದನೆ ಪಡುವವಳ ಸ್ವರಕ್ಕೂ ಚೊಚ್ಚಲನ್ನು ಹೆರುವವಳ ಸಂಕಟಕ್ಕೂ ಸಮಾನವಾಗಿ ರುವ ಚೀಯೋನಿನ ಮಗಳ ಸ್ವರ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ೇಳಿದ್ದೇನೆ; ಆಕೆಯು ಗೋಳಾಡುತ್ತಾಳೆ, ಕೈಗಳನ್ನು ಚಾಚಿ--ನನಗೀಗ ಅಯ್ಯೋ, ಕೊಲೆಗಾರರ ನಿಮಿತ್ತ ನನ್ನ ಪ್ರಾಣ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ಕರ್ತನು ಯೆಹೂದದವರಿಗೂ ಯೆರೂಸಲೇಮಿ ನವರಿಗೂ ಹೀಗೆ ಹೇಳುತ್ತಾನೆ--ಯೆರೂಸಲೇಮಿನ ನಿವಾಸಿಗಳೇ, ಯೆಹೂದದ ಮನುಷ್ಯರೇ,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ಸರಗೊಳ್ಳುತ್ತದೆ ಎಂದನ್ನುತ್ತಾಳ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ಜರು ಭೂಮಿಯನ್ನು ಉಳಿರಿ; ಮುಳ್ಳುಗಳಲ್ಲಿ ಬೀಜ ಬಿತ್ತಬೇ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ಕರ್ತನಿಗೋಸ್ಕರ ಸುನ್ನತಿ ಮಾಡಿಕೊಳ್ಳಿರಿ, ನಿಮ್ಮ ಹೃದಯಗಳ ಮುಂದೊಗಲನ್ನು ತೆಗೆದುಹಾಕಿರಿ; ಇಲ್ಲದಿದ್ದರೆ ನನ್ನ ಕೋಪ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ಂಕಿಯ ಹಾಗೆ ಹೊರಟು ನಿಮ್ಮ ಕ್ರಿಯೆಗಳ ಕೆಟ್ಟತನದ ನಿಮಿತ್ತ ಯಾರೂ ಆರಿಸ ಕೂಡದ ಹಾಗೆ ಉರಿಯ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2026-08-02T17:17:10Z</dcterms:created>
  <dcterms:modified xsi:type="dcterms:W3CDTF">2026-08-02T17:17:10Z</dcterms:modified>
  <dc:title>எரேமியா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