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presProps" Target="presProps.xml"/>
  <Relationship Id="rId110" Type="http://schemas.openxmlformats.org/officeDocument/2006/relationships/viewProps" Target="viewProps.xml"/>
  <Relationship Id="rId11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ருவனும் விளக்கைக் கொளுத்தி, மறைவிடத்திலாவது, மரக்காலின் கீழேயாவது வைக்காமல், உள்ளே வருகிறவர்கள் வெளிச்சம் காணும்படி, அதை விளக்குத்தண்டின்மேல் வைப்பான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ம்பிப்போய், தன்னிலும் பொல்லாத வேறு ஏழு ஆவிகளைக் கூட்டிக்கொண்டுவந்து, உட்புகுந்து, அங்கே குடியிருக்கும்; அப்பொழுது அந்த மனுஷனுடைய முன்னிலைமையிலும் அவன் பின்னிலைமை அதிக கேடுள்ளதாயிருக்கும் என்றார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இவைகளைச் சொல்லுகையில், ஜனக்கூட்டத்திலிருந்த ஒரு ஸ்திரீ அவரை நோக்கி: உம்மைச் சுமந்த கர்ப்பமும் நீர் பாலுண்ட முலைகளும் பாக்கியமுள்ளவைகளென்று சத்தமிட்டுச் சொன்னாள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இவைகளைச் சொல்லுகையில், ஜனக்கூட்டத்திலிருந்த ஒரு ஸ்திரீ அவரை நோக்கி: உம்மைச் சுமந்த கர்ப்பமும் நீர் பாலுண்ட முலைகளும் பாக்கியமுள்ளவைகளென்று சத்தமிட்டுச் சொன்னாள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: அப்படியானாலும், தேவனுடைய வார்த்தையைக் கேட்டு, அதைக் காத்துக்கொள்ளுகிறவர்களே அதிக பாக்கியவான்கள் என்றார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திரளாய்க் கூடிவந்திருக்கிறபொழுது அவர்: இந்தச் சந்ததியார் பொல்லாதவர்களாயிருக்கிறார்கள், அடையாளத்தைத் தேடுகிறார்கள்; ஆனாலும் யோனா தீர்க்க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திரளாய்க் கூடிவந்திருக்கிறபொழுது அவர்: இந்தச் சந்ததியார் பொல்லாதவர்களாயிருக்கிறார்கள், அடையாளத்தைத் தேடுகிறார்கள்; ஆனாலும் யோனா தீர்க்க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திரளாய்க் கூடிவந்திருக்கிறபொழுது அவர்: இந்தச் சந்ததியார் பொல்லாதவர்களாயிருக்கிறார்கள், அடையாளத்தைத் தேடுகிறார்கள்; ஆனாலும் யோனா தீர்க்க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ருவனும் விளக்கைக் கொளுத்தி, மறைவிடத்திலாவது, மரக்காலின் கீழேயாவது வைக்காமல், உள்ளே வருகிறவர்கள் வெளிச்சம் காணும்படி, அதை விளக்குத்தண்டின்மேல் வைப்ப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ண்ணானது சரீரத்தின் விளக்காயிருக்கிறது; உன் கண் தெளிவாயிருந்தால், உன் சரீரமுழுவதும் வெளிச்சமாயிருக்கும்; உன் கண் கெட்டதாயிருந்தால் உன் சரீரம் முழுவதும் இருளாயி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ண்ணானது சரீரத்தின் விளக்காயிருக்கிறது; உன் கண் தெளிவாயிருந்தால், உன் சரீரமுழுவதும் வெளிச்சமாயிருக்கும்; உன் கண் கெட்டதாயிருந்தால் உன் சரீரம் முழுவதும் இருள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ஒரு இடத்தில் ஜெபம்பண்ணி முடித்தபின்பு, அவருடைய சீஷரில் ஒருவன் அவரை நோக்கி: ஆண்டவரே, யோவான் தன் சீஷருக்கு ஜெபம் பண்ணப் போதித்ததுபோல, நீரும் எங்களுக்குப் போதிக்கவேண்டும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ஒரு இடத்தில் ஜெபம்பண்ணி முடித்தபின்பு, அவருடைய சீஷரில் ஒருவன் அவரை நோக்கி: ஆண்டவரே, யோவான் தன் சீஷருக்கு ஜெபம் பண்ணப் போதித்ததுபோல, நீரும் எங்களுக்குப் போதிக்கவேண்டும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ஒரு இடத்தில் ஜெபம்பண்ணி முடித்தபின்பு, அவருடைய சீஷரில் ஒருவன் அவரை நோக்கி: ஆண்டவரே, யோவான் தன் சீஷருக்கு ஜெபம் பண்ணப் போதித்ததுபோல, நீரும் எங்களுக்குப் போதிக்கவேண்டும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ையால் உன்னிலுள்ள வெளிச்சம் இருளாகாதபடிக்கு எச்சரிக்கையாயிர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ன் சரீரம் ஒருபுறத்திலும் இருளடைந்திராமல் முழுவதும் வெளிச்சமாயிருந்தால், ஒரு விளக்கு தன் பிரகாசத்தினாலே உனக்கு வெளிச்சம் கொடுக்கிறதுபோல, உன் சரீரமுழுவதும் வெளிச்சமாயிருக்கும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ன் சரீரம் ஒருபுறத்திலும் இருளடைந்திராமல் முழுவதும் வெளிச்சமாயிருந்தால், ஒரு விளக்கு தன் பிரகாசத்தினாலே உனக்கு வெளிச்சம் கொடுக்கிறதுபோல, உன் சரீரமுழுவதும் வெளிச்சமாயிருக்கும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னா நினிவே பட்டணத்தாருக்கு அடையாளமாயிருந்ததுபோல, மனுஷகுமாரனும் இந்தச் சந்ததிக்கு அடையாளமாயிருப்ப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இப்படிப் பேசிக்கொண்டிருக்கையில், பரிசேயன் ஒருவன் தன்னுடனேகூட அவர் பகற்போஜனம் பண்ணவேண்டுமென்று அவரை வேண்டிக்கொண்டான்; அவர் போய்ப் பந்தியிருந்த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இப்படிப் பேசிக்கொண்டிருக்கையில், பரிசேயன் ஒருவன் தன்னுடனேகூட அவர் பகற்போஜனம் பண்ணவேண்டுமென்று அவரை வேண்டிக்கொண்டான்; அவர் போய்ப் பந்தியிருந்த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போஜனம்பண்ணுகிறதற்குமுன் கைகழுவாமலிருந்ததைப் பரிசேயன் கண்டு, ஆச்சரியப்ப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் அவனை நோக்கி: பரிசேயராகிய நீங்கள் போஜனபான பாத்திரங்களின் வெளிப்புறத்தைச் சுத்தமாக்குகிறீர்கள், உங்கள் உள்ளமோ கொள்ளையினாலும் பொல்லாப்பினாலும் நிறைந்தி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் அவனை நோக்கி: பரிசேயராகிய நீங்கள் போஜனபான பாத்திரங்களின் வெளிப்புறத்தைச் சுத்தமாக்குகிறீர்கள், உங்கள் உள்ளமோ கொள்ளையினாலும் பொல்லாப்பினாலும் நிறைந்திரு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திகேடரே, வெளிப்புறத்தை உண்டாக்கினவர் உட்புறத்தையும் உண்டாக்கவில்லையோ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ங்களுக்கு உண்டானவைகளில் பிச்சை கொடுங்கள், அப்பொழுது சகலமும் உங்களுக்குச் சுத்தமாயி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னா நினிவே பட்டணத்தாருக்கு அடையாளமாயிருந்ததுபோல, மனுஷகுமாரனும் இந்தச் சந்ததிக்கு அடையாளமாயிருப்ப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ரிசேயரே, உங்களுக்கு ஐயோ, ஜெபஆலயங்களில் முதன்மையான ஆசனங்களையும், சந்தைகளில் வந்தனங்களையும் விரும்புகிற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ரிசேயரே, உங்களுக்கு ஐயோ, ஜெபஆலயங்களில் முதன்மையான ஆசனங்களையும், சந்தைகளில் வந்தனங்களையும் விரும்புகிற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ாயக்காரராகிய வேதபாரகரே, பரிசேயரே, உங்களுக்கு ஐயோ, மறைந்திருக்கிற பிரேதக்குழிகளைப்போலிருக்கிறீர்கள், அவைகள்மேல் நடக்கிற மனுஷருக்கு அவைகள் தெரியாதிருக்கிறது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நியாயசாஸ்திரிகளில் ஒருவன் அவரை நோக்கி: போதகரே, நீர் இப்படிச் சொல்லுகிறதினால் எங்களையும் நிந்திக்கிறீரே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நியாயசாஸ்திரிகளில் ஒருவன் அவரை நோக்கி: போதகரே, நீர் இப்படிச் சொல்லுகிறதினால் எங்களையும் நிந்திக்கிறீரே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அவர்: நியாயசாஸ்திரிகளே, உங்களுக்கு ஐயோ, சுமக்க அரிதான சுமைகளை மனுஷர்மேல் சுமத்துகிறீர்கள்; நீங்களோ உங்கள் விரல்களில் ஒன்றினாலும் அந்தச் சுமைகளைத் தொடவும்மாட்ட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அவர்: நியாயசாஸ்திரிகளே, உங்களுக்கு ஐயோ, சுமக்க அரிதான சுமைகளை மனுஷர்மேல் சுமத்துகிறீர்கள்; நீங்களோ உங்கள் விரல்களில் ஒன்றினாலும் அந்தச் சுமைகளைத் தொடவும்மாட்டீ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அவர்: நியாயசாஸ்திரிகளே, உங்களுக்கு ஐயோ, சுமக்க அரிதான சுமைகளை மனுஷர்மேல் சுமத்துகிறீர்கள்; நீங்களோ உங்கள் விரல்களில் ஒன்றினாலும் அந்தச் சுமைகளைத் தொடவும்மாட்ட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ங்களுக்கு ஐயோ, உங்கள் பிதாக்கள் கொலைசெய்த தீர்க்கதரிசிகளுக்குக் கல்லறைகளைக் கட்டுகிற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ென்தேசத்து ராஜஸ்திரீ சாலொமோனுடைய ஞானத்தைக் கேட்க பூமியின் எல்லைகளிலிருந்து வந்தாள்; இதோ, சாலொமோனிலும் பெரியவர் இங்கே இருக்கிறார்; ஆதலால் நியாயத்தீர்ப்புநாளிலே அந்த ராஜஸ்திரீ இந்தச் சந்ததியாரோடெழுந்து நின்று, இவர்கள்மேல் குற்றஞ்சுமத்துவ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ையால் உங்கள் பிதாக்களுடைய கிரியைகளுக்கு நீங்களும் உடன்பட்டவர்களென்று சாட்சியிடுகிறீர்கள்; எப்படியென்றால், உங்கள் பிதாக்கள் அவர்களைக் கொலைசெய்தார்கள், நீங்களோ அவர்களுக்குக் கல்லறைகளைக் கட்டுகிற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ையால் உங்கள் பிதாக்களுடைய கிரியைகளுக்கு நீங்களும் உடன்பட்டவர்களென்று சாட்சியிடுகிறீர்கள்; எப்படியென்றால், உங்கள் பிதாக்கள் அவர்களைக் கொலைசெய்தார்கள், நீங்களோ அவர்களுக்குக் கல்லறைகளைக் கட்டுகிற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தலால் தேவஞானமானது: நான் தீர்க்கதரிசிகளையும் அப்போஸ்தலர்களையும் அவர்களிடத்தில் அனுப்புவேன்; அவர்களில் சிலரைக் கொலைசெய்து, சிலரைத் துன்பப்படுத்துவார்கள்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தலால் தேவஞானமானது: நான் தீர்க்கதரிசிகளையும் அப்போஸ்தலர்களையும் அவர்களிடத்தில் அனுப்புவேன்; அவர்களில் சிலரைக் கொலைசெய்து, சிலரைத் துன்பப்படுத்துவார்கள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பேலின் இரத்தம்முதல் பலிபீடத்துக்கும் தேவாலயத்துக்கும் நடுவே கொலையுண்ட சகரியாவின் இரத்தம்வரைக்கும், உலகத்தோற்றமுதற்கொண்டு சிந்தப்பட்ட சகல தீர்க்கதரிசிகளுடைய இரத்தப்பழியும் இந்தச் சந்ததியினிடத்தில் கேட்கப்படத்தக்கதாக அப்படிச் செய்வார்கள் என்று சொல்லு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பேலின் இரத்தம்முதல் பலிபீடத்துக்கும் தேவாலயத்துக்கும் நடுவே கொலையுண்ட சகரியாவின் இரத்தம்வரைக்கும், உலகத்தோற்றமுதற்கொண்டு சிந்தப்பட்ட சகல தீர்க்கதரிசிகளுடைய இரத்தப்பழியும் இந்தச் சந்ததியினிடத்தில் கேட்கப்படத்தக்கதாக அப்படிச் செய்வார்கள் என்று சொல்லுகிற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ிச்சயமாகவே இந்த சந்ததியினிடத்தில் அது கேட்கப்படும் என்று உங்களுக்குச் சொல்லு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ிச்சயமாகவே இந்த சந்ததியினிடத்தில் அது கேட்கப்படும் என்று உங்களுக்குச் சொல்லு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ியாயசாஸ்திரிகளே, உங்களுக்கு ஐயோ, அறிவாகிய திறவுகோலை எடுத்துக் கொண்டீர்கள், நீங்களும் உட்பிரவேசிக்கிறதில்லை, உட்பிரவேசிக்கிறவர்களையும் தடைபண்ணுகிறீர்கள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ியாயசாஸ்திரிகளே, உங்களுக்கு ஐயோ, அறிவாகிய திறவுகோலை எடுத்துக் கொண்டீர்கள், நீங்களும் உட்பிரவேசிக்கிறதில்லை, உட்பிரவேசிக்கிறவர்களையும் தடைபண்ணுகிறீர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ென்தேசத்து ராஜஸ்திரீ சாலொமோனுடைய ஞானத்தைக் கேட்க பூமியின் எல்லைகளிலிருந்து வந்தாள்; இதோ, சாலொமோனிலும் பெரியவர் இங்கே இருக்கிறார்; ஆதலால் நியாயத்தீர்ப்புநாளிலே அந்த ராஜஸ்திரீ இந்தச் சந்ததியாரோடெழுந்து நின்று, இவர்கள்மேல் குற்றஞ்சுமத்துவ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ைகளை அவர்களுக்கு அவர் சொல்லுகையில், வேதபாரகரும் பரிசேயரும் அவர்மேல் குற்றஞ்சாட்டும்பொருட்டு, அவர் வாய்மொழியில் ஏதாகிலும் பிழை கண்டுபிடிக்கவேண்டும் என்று உபாயம்பண்ணி அவரை மிகவும் நெருக்கவும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ைகளை அவர்களுக்கு அவர் சொல்லுகையில், வேதபாரகரும் பரிசேயரும் அவர்மேல் குற்றஞ்சாட்டும்பொருட்டு, அவர் வாய்மொழியில் ஏதாகிலும் பிழை கண்டுபிடிக்கவேண்டும் என்று உபாயம்பண்ணி அவரை மிகவும் நெருக்கவும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நேக காரியங்களைக் குறித்துப்பேசும்படி அவரை ஏவவும் தொடங்க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ர்: நீங்கள் ஜெபம்பண்ணும் போது: பரமண்டலங்களிலிருக்கிற எங்கள் பிதாவே, உம்முடைய நாமம் பரிசுத்தப்படுவதாக; உம்முடைய ராஜ்யம் வருவதாக; உம்முடைய சித்தம் பரமண்டலத்திலே செய்யப்படுகிறதுபோல பூமியிலேயும் செய்யப்படுவதாக;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ர்: நீங்கள் ஜெபம்பண்ணும் போது: பரமண்டலங்களிலிருக்கிற எங்கள் பிதாவே, உம்முடைய நாமம் பரிசுத்தப்படுவதாக; உம்முடைய ராஜ்யம் வருவதாக; உம்முடைய சித்தம் பரமண்டலத்திலே செய்யப்படுகிறதுபோல பூமியிலேயும் செய்யப்படுவதாக;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ங்களுக்கு வேண்டிய ஆகாரத்தை அன்றன்றும் எங்களுக்குத் தாரும்;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பாவங்களை எங்களுக்கு மன்னியும்; நாங்களும் எங்களிடத்தில் கடன்பட்ட எவனுக்கும் மன்னிக்கிறோமே; எங்களைச் சோதனைக்குட்படப்பண்ணாமல், தீமையினின்று எங்களை இரட்சித்துக்கொள்ளும், என்று சொல்லுங்கள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பாவங்களை எங்களுக்கு மன்னியும்; நாங்களும் எங்களிடத்தில் கடன்பட்ட எவனுக்கும் மன்னிக்கிறோமே; எங்களைச் சோதனைக்குட்படப்பண்ணாமல், தீமையினின்று எங்களை இரட்சித்துக்கொள்ளும், என்று சொல்லுங்கள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அவர் அவர்களை நோக்கி: உங்களில் ஒருவன் தனக்குச் சிநேகிதனாயிருக்கிறவனிடத்தில் பாதிராத்திரியிலே போய்: சிநேகிதனே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சிநேகிதன் ஒருவன் வழிப்பிரயாணமாய் என்னிடத்தில் வந்திருக்கிறான், அவன்முன் வைக்கிறதற்கு என்னிடத்தில் ஒன்றுமில்லை, நீ மூன்று அப்பங்களை எனக்குக் கடனாகத் தரவேண்டும் என்று கேட்டுக்கொண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ென்தேசத்து ராஜஸ்திரீ சாலொமோனுடைய ஞானத்தைக் கேட்க பூமியின் எல்லைகளிலிருந்து வந்தாள்; இதோ, சாலொமோனிலும் பெரியவர் இங்கே இருக்கிறார்; ஆதலால் நியாயத்தீர்ப்புநாளிலே அந்த ராஜஸ்திரீ இந்தச் சந்ததியாரோடெழுந்து நின்று, இவர்கள்மேல் குற்றஞ்சுமத்துவா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சிநேகிதன் ஒருவன் வழிப்பிரயாணமாய் என்னிடத்தில் வந்திருக்கிறான், அவன்முன் வைக்கிறதற்கு என்னிடத்தில் ஒன்றுமில்லை, நீ மூன்று அப்பங்களை எனக்குக் கடனாகத் தரவேண்டும் என்று கேட்டுக்கொண்ட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ீட்டுக்குள் இருக்கிறவன் பிரதியுத்தரமாக: என்னைத் தொந்தரவு செய்யாதே, கதவு பூட்டியாயிற்று, என் பிள்ளைகள் என்னோடேகூடப் படுத்திருக்கிறார்கள், நான் எழுந்திருந்து, உனக்குத் தரக்கூடாது என்று சொன்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ீட்டுக்குள் இருக்கிறவன் பிரதியுத்தரமாக: என்னைத் தொந்தரவு செய்யாதே, கதவு பூட்டியாயிற்று, என் பிள்ளைகள் என்னோடேகூடப் படுத்திருக்கிறார்கள், நான் எழுந்திருந்து, உனக்குத் தரக்கூடாது என்று சொன்ன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, தனக்கு அவன் சிநேகிதனாயிருக்கிறதினிமித்தம் எழுந்து அவனுக்குக் கொடாவிட்டாலும், தன்னிடத்தில் அவன் வருந்திக் கேட்கிறதினிமித்தமாவது எழுந்திருந்து, அவனுக்குத் தேவையானதைக் கொடுப்பான் என்று உங்களுக்குச் சொல்லுகிறே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, தனக்கு அவன் சிநேகிதனாயிருக்கிறதினிமித்தம் எழுந்து அவனுக்குக் கொடாவிட்டாலும், தன்னிடத்தில் அவன் வருந்திக் கேட்கிறதினிமித்தமாவது எழுந்திருந்து, அவனுக்குத் தேவையானதைக் கொடுப்பான் என்று உங்களுக்குச் சொல்லுகிறே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 நான் உங்களுக்குச் சொல்லுகிறதாவது: கேளுங்கள், அப்பொழுது உங்களுக்குக் கொடுக்கப்படும்; தேடுங்கள், அப்பொழுது கண்டடைவீர்கள்; தட்டுங்கள், அப்பொழுது உங்களுக்குத் திறக்கப்டு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 நான் உங்களுக்குச் சொல்லுகிறதாவது: கேளுங்கள், அப்பொழுது உங்களுக்குக் கொடுக்கப்படும்; தேடுங்கள், அப்பொழுது கண்டடைவீர்கள்; தட்டுங்கள், அப்பொழுது உங்களுக்குத் திறக்கப்ட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கேட்கிறவன் எவனும் பெற்றுக்கொள்ளுகிறான்; தேடுகிறவன் கண்டடைகிறான்; தட்டுகிறவனுக்குத் திறக்கப்பட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கேட்கிறவன் எவனும் பெற்றுக்கொள்ளுகிறான்; தேடுகிறவன் கண்டடைகிறான்; தட்டுகிறவனுக்குத் திறக்கப்பட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தகப்பனாயிருக்கிற ஒருவனிடத்தில் மகன் அப்பங்கேட்டால், அவனுக்குக் கல்லைக் கொடுப்பானா? மீனைக்கேட்டால் மீனுக்குப் பதிலாய்ப் பாம்பைக் கொடுப்பபானா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னாவின் பிரசங்கத்தைக் கேட்டு நினிவே பட்டணத்தார் மனந்திரும்பினார்கள்; இதோ, யோனாவிலும் பெரியவர் இங்கே இருக்கிறார்; ஆதலால் நியாயத்தீர்ப்புநாளிலே நினிவே பட்டணத்தார் இந்தச் சந்ததியாரோடெழுந்து நின்று, இவர்கள்மேல் குற்றஞ்சுமத்துவ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தகப்பனாயிருக்கிற ஒருவனிடத்தில் மகன் அப்பங்கேட்டால், அவனுக்குக் கல்லைக் கொடுப்பானா? மீனைக்கேட்டால் மீனுக்குப் பதிலாய்ப் பாம்பைக் கொடுப்பபானா?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ல்லது முட்டையைக் கேட்டால், அவனுக்குத் தேளைக் கொடுப்பானா?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ல்லாதவர்களாகிய நீங்கள் உங்கள் பிள்ளைகளுக்கு நல்ல ஈவுகளைக் கொடுக்க அறிந்திருக்கும்போது, பரம பிதாவானவர் தம்மிடத்தில் வேண்டிக்கொள்ளுகிறவர்களுக்குப் பரிசுத்த ஆவியைக் கொடுப்பது அதிக நிச்சயம் அல்லவா என்ற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ல்லாதவர்களாகிய நீங்கள் உங்கள் பிள்ளைகளுக்கு நல்ல ஈவுகளைக் கொடுக்க அறிந்திருக்கும்போது, பரம பிதாவானவர் தம்மிடத்தில் வேண்டிக்கொள்ளுகிறவர்களுக்குப் பரிசுத்த ஆவியைக் கொடுப்பது அதிக நிச்சயம் அல்லவா என்ற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ல்லாதவர்களாகிய நீங்கள் உங்கள் பிள்ளைகளுக்கு நல்ல ஈவுகளைக் கொடுக்க அறிந்திருக்கும்போது, பரம பிதாவானவர் தம்மிடத்தில் வேண்டிக்கொள்ளுகிறவர்களுக்குப் பரிசுத்த ஆவியைக் கொடுப்பது அதிக நிச்சயம் அல்லவா என்ற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ஊமையாயிருந்த ஒரு பிசாசைத் துரத்தினார். பிசாசு புறப்பட்டுப்போனபின்பு ஊமையன் பேசினான்; ஜனங்கள் ஆச்சரியப்பட்ட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ஊமையாயிருந்த ஒரு பிசாசைத் துரத்தினார். பிசாசு புறப்பட்டுப்போனபின்பு ஊமையன் பேசினான்; ஜனங்கள் ஆச்சரியப்பட்ட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ில் சிலர்: இவன் பிசாசுகளின் தலைவனாகிய பெயெல்செபூலைக்கொண்டு பிசாசுகளைத் துரத்துகிறான் என்ற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ில் சிலர்: இவன் பிசாசுகளின் தலைவனாகிய பெயெல்செபூலைக்கொண்டு பிசாசுகளைத் துரத்துகிறான் என்ற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ேறு சிலர் அவரைச் சோதிக்கும்படி வானத்திலிருந்து ஒரு அடையாளத்தைக் காட்டவேண்டுமென்று அவரிடத்தில் கே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னாவின் பிரசங்கத்தைக் கேட்டு நினிவே பட்டணத்தார் மனந்திரும்பினார்கள்; இதோ, யோனாவிலும் பெரியவர் இங்கே இருக்கிறார்; ஆதலால் நியாயத்தீர்ப்புநாளிலே நினிவே பட்டணத்தார் இந்தச் சந்ததியாரோடெழுந்து நின்று, இவர்கள்மேல் குற்றஞ்சுமத்துவ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சிந்தனைகளை அவர் அறிந்து, அவர்களை நோக்கி: தனக்குத் தானே விரோதமாய்ப் பிரிந்திருக்கிற எந்த ராஜ்யமும் பாழாய்ப்போம்; தனக்குத்தானே விரோதமாய்ப் பிரிந்திருக்கிற எந்த வீடும் விழுந்துபோம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சிந்தனைகளை அவர் அறிந்து, அவர்களை நோக்கி: தனக்குத் தானே விரோதமாய்ப் பிரிந்திருக்கிற எந்த ராஜ்யமும் பாழாய்ப்போம்; தனக்குத்தானே விரோதமாய்ப் பிரிந்திருக்கிற எந்த வீடும் விழுந்துபோம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த்தானும் தனக்குத்தானே விரோதமாய்ப் பிரிந்திருந்தால் அவன் ராஜ்யம் எப்படி நிலைநிற்கும்? இப்படியிருக்க, பெயெல்செபூலைக்கொண்டு நான் பிசாசுகளைத் துரத்துகிறேன் என்கிறீர்களே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த்தானும் தனக்குத்தானே விரோதமாய்ப் பிரிந்திருந்தால் அவன் ராஜ்யம் எப்படி நிலைநிற்கும்? இப்படியிருக்க, பெயெல்செபூலைக்கொண்டு நான் பிசாசுகளைத் துரத்துகிறேன் என்கிறீர்களே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பெயெ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பெயெ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ேவனுடைய விரலினாலே பிசாசுகளைத் துரத்துகிறபடியால், தேவனுடைய ராஜ்யம் உங்களிடத்தில் வந்திருக்கிறதே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ேவனுடைய விரலினாலே பிசாசுகளைத் துரத்துகிறபடியால், தேவனுடைய ராஜ்யம் உங்களிடத்தில் வந்திருக்கிறதே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யுதந்தரித்த பலவான் தன் அரமனையைக் காக்கிறபோது, அவனுடையபொருள் பத்திரப்பட்டிருக்கும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ிலும் அதிக பலவான் வந்து, அவனை மேற்கொள்வானேயாகில், அவன் நம்பியிருந்த சகல ஆயுதவர்க்கத்தையும் பறித்துக்கொண்டு, அவனுடைய கொள்ளைப்பொருளைப் பங்கிடு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னாவின் பிரசங்கத்தைக் கேட்டு நினிவே பட்டணத்தார் மனந்திரும்பினார்கள்; இதோ, யோனாவிலும் பெரியவர் இங்கே இருக்கிறார்; ஆதலால் நியாயத்தீர்ப்புநாளிலே நினிவே பட்டணத்தார் இந்தச் சந்ததியாரோடெழுந்து நின்று, இவர்கள்மேல் குற்றஞ்சுமத்துவார்க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ிலும் அதிக பலவான் வந்து, அவனை மேற்கொள்வானேயாகில், அவன் நம்பியிருந்த சகல ஆயுதவர்க்கத்தையும் பறித்துக்கொண்டு, அவனுடைய கொள்ளைப்பொருளைப் பங்கிடுவா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ிலும் அதிக பலவான் வந்து, அவனை மேற்கொள்வானேயாகில், அவன் நம்பியிருந்த சகல ஆயுதவர்க்கத்தையும் பறித்துக்கொண்டு, அவனுடைய கொள்ளைப்பொருளைப் பங்கிடுவா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ோடே இராதவன் எனக்கு விரோதியாயிருக்கிறான், என்னோடே சேர்க்காதவன் சிதறடிக்கிறா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ோடே இராதவன் எனக்கு விரோதியாயிருக்கிறான், என்னோடே சேர்க்காதவன் சிதறடிக்கிறா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சுத்த ஆவி ஒரு மனுஷனை விட்டுப்புறப்படும்போது, வறண்ட இடங்களில் அலைந்து, இளைப்பாறுதல் தேடியும் கண்டடையாமல்: நான் விட்டுவந்த என் வீட்டுக்குத் திரும்பிப்போவேன் என்றுசொல்லி,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சுத்த ஆவி ஒரு மனுஷனை விட்டுப்புறப்படும்போது, வறண்ட இடங்களில் அலைந்து, இளைப்பாறுதல் தேடியும் கண்டடையாமல்: நான் விட்டுவந்த என் வீட்டுக்குத் திரும்பிப்போவேன் என்றுசொல்லி,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சுத்த ஆவி ஒரு மனுஷனை விட்டுப்புறப்படும்போது, வறண்ட இடங்களில் அலைந்து, இளைப்பாறுதல் தேடியும் கண்டடையாமல்: நான் விட்டுவந்த என் வீட்டுக்குத் திரும்பிப்போவேன் என்றுசொல்லி,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் வரும்போது, அது பெருக்கி ஜோடிக்கப்பட்டிருக்கக் கண்டு,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ம்பிப்போய், தன்னிலும் பொல்லாத வேறு ஏழு ஆவிகளைக் கூட்டிக்கொண்டுவந்து, உட்புகுந்து, அங்கே குடியிருக்கும்; அப்பொழுது அந்த மனுஷனுடைய முன்னிலைமையிலும் அவன் பின்னிலைமை அதிக கேடுள்ளதாயிருக்கும் என்றார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ம்பிப்போய், தன்னிலும் பொல்லாத வேறு ஏழு ஆவிகளைக் கூட்டிக்கொண்டுவந்து, உட்புகுந்து, அங்கே குடியிருக்கும்; அப்பொழுது அந்த மனுஷனுடைய முன்னிலைமையிலும் அவன் பின்னிலைமை அதிக கேடுள்ளதாயிருக்கும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2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“કોઈ પણ વ્યક્તિ દીવો લઈને તેને વાસણ નીચે સંતાડી મૂકશે નહિ. તેને બદલે તે દીવી પર મૂકે છે તે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જ્યારે ઈસુએ વાતો કહી, ત્યારે એક સ્ત્રીએ ટોળામાંથી ઈસુને મોટા અવાજે કહ્યું, “તારી માતાને ધન્ય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 કે તેણે તને જન્મ આપ્યો અને તને ધવડાવ્ય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પણ ઈસુએ કહ્યું, “જે લોકો દેવની વાત સાંભળે છે અને પાળે છે; તેઓ સાચા સુખી લોક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લોકોનો સમૂહ મોટો ને મોટો થતો ગયો. ઈસુએ કહ્યું, “આજે જે લોકો જીવે છે તેઓ દુષ્ટ છે, તેઓ દેવ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થી એંધાણી રુંપે કોઈ ચમત્કાર માંગે છે, પણ તેઓને એંધાણીરુંપે કોઈ ચમત્કાર આપવામાં આવશે નહિ. યૂન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ચમત્કાર થયો તે જ ફક્ત એંધાણી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રમાં પ્રવેશનારા તે જોઈ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તારી આંખ તારા શરીર માટે દીવો છે. જો તારી આંખો સારી હશે તો તારું આખું શરીર પ્રકાશથી ભરેલું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જો તારી આંખો ખરાબ હશે તો તારું આખુ શરીર અંધકારથી ભરેલું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એક વખત ઈસુ એક જગ્યાએ પ્રાર્થના કરતો હતો. જ્યારે ઈસુએ પ્રાર્થના કરવાની પૂરી કરી ત્યાર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િષ્યોમાંના એકે તેને કહ્યું, “યોહાને તેના શિષ્યોને પ્રાર્થના કરતા શીખવ્યું. પ્રભુ તમે પણ અ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ર્થના કરતા શીખવ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માટે સાવધાન રહે, તારામાં રહેલા પ્રકાશને અંધકાર થવા દઇ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જો તારું આખું શરીર પ્રકાશથી ભરેલું હશે અને તેનો કોઈ ભાગ અંધકારરૂપ નહિ હોય તો તે બધું તેજસ્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શે. જેમ દીવો તને પ્રકાશ આપે છે તેમ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નિનવેહમાં રહેતા લોકોને માટે યૂના જ નિશાની હતો. માણસના દીકરા સાથે પણ એમ જ છે. આ સમયના લોકો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ઈસુએ બોલવાનું પૂરું કર્યા પછી ફરોશીએ ઈસુને પાતાની સાથે જમવા બોલાવ્યો તેથી ઈસુ આવ્યો અને મેજ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ઠ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પણ ફરોશીને તે જોઈને આશ્ચર્ય થયું જ્યારે ઈસુએ જમતાં પહેલા તેના હાથ ધો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પ્રભુએ (ઈસુ) તેને કહ્યું, “તમે ફરોશીઓ તો થાળી અને વાટકો બહારથી સાફ કરો છો, પરંતુ તમારા અંત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બીજા લોકોને છેતરીને ભેગી કરેલી વસ્તુઓ અને દુષ્ટત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તમે મૂર્ખ છો! જેણે (દેવ) બહારનું બનાવ્યું તેણે અંદરનું પણ નથી બનાવ્યું શ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તેથી તમારી થાળીમાં અને વાટકામાં જે છે તે લોકોને જરૂર છે તેમને આપો, પછી તમે સંપૂર્ણ શુદ્ધ થ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“પણ તમે ફરોશીઓને અફસોસ છે. તમે દેવને તમારી પોતાની બધી વસ્તુઓનો દશમો ભાગ આપો છો, તમે તમારા બાગ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તી ફુદીનાનો, સિતાબનો તથી બીજા નાના છોડનો દશાંશ જ આપો છો. પણ તમે બીજા લોકો તરફ ન્યાયી થવાન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ને પ્રેમ કરવાનું ભૂલી જાઓ છો. તમારે આ પ્રમાણે કરવું જોઈએ, અને પેલી બીજી બાબતો જેવી કે દશમો ભા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નો દીકરો જ નિશાની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વાનું પણ ચાલુ રાખવું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“ફરોશીઓ તમારે માટે અફસોસની વાત છે કારણ કે તમે સભાસ્થાનોમાં માનવંત સ્થાનોને ચાહો છો, અને રસ્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તાં લોકો તમને સલામ કરીને માન આપે એવું તમે ચાહ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તમને અફસોસ છે! કેમ કે તમે તો છુપાયેલી કબરો જેવા છો, લોકો અજાણતા તેના પરથી ચાલે છે એવા તમે છ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પંડિતોમાંના એકે ઈસુને કહ્યું, “ઉપદેશક, જ્યારે તમે ફરોશીઓ માટે આમ કહો છો, તેથી તમે અમારા સમૂહ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ટીકા કરો છ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ઈસુએ ઉત્તર આપ્યો, “તમને અફસોસ છે! તમે પંડિતો છો! કારણ કે તમે એવા કડક કાયદાઓ બનાવો છો, જેનું પાલ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નું પણ લોકોને માટે ઘણું કઠિન છે. તમે બીજા લોકોને તે કાયદાનું પાલન કરવા દબાણ કરો છો, પણ તમે ત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તે તે કાયદાઓને અનુસરવાનો જરાય પ્રયત્ન કરત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તમને અફસોસ છે કેમ કે તમે તમારા પૂર્વજોએ મારી નાંખેલા પ્રબોધકો માટે કબરો બાંધ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ન્યાયના દિવસે દક્ષિણની રાણીઆ પેઢીના માણસો સાથે ઊભી રહેશે. તે બતાવશે કે તેઓ ખોટા છે. શા માટ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અને હવે તમે બધા લોકોને બતાવો છો, તમે તમારા બાપ દાદાઓએ જે કર્યુ તેની સાથે સંમત છો.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બોધકોને મારી નાંખ્યા છે, અને તમે પ્રબોધકો માટે કબર બાંધો છ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તેથી દેવના જ્ઞાને પણ કહ્યું છે, ‘હું તેઓની પાસે પ્રબોધકો તથા પ્રેરિતોને મોકલીશ. મારા પ્રબોધ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્રેરિતોમાંના કેટલાએકને દુષ્ટ માણસો દ્ધારા મારી નાખવામાં આવશે. બીજાઓને સતાવવામાં આવશ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“તેથી દુનિયાના આરંભથી જે બધા પ્રબોધકોને મારી નાખવામાં આવ્યા છે તે માટે તમે લોકો જે હમણાં જીવો છ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શિક્ષા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હાબેલની હત્યા માટે તમને શિક્ષા થશે. જે રીતે ઝખાર્યા જે વેદી અને મંદિરની વચ્ચે માર્યો ગ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, હું તમને કહું છું તમે લોકો જે હાલમાં જીવો છો તેઓને તે બધા માટે શિક્ષા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“ઓ પંડિતો, તમને અફસોસ છે! કેમ કે તમે દેવ વિષે શીખવાની ચાવી સંતાડી દીધી છે. તમે તમારી જાતે શીખ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 અને બીજાઓને પણ તે શીખવામાંથી અટકાવ્ય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 કે દૂર દૂરથી તે સુલેમાનનું જ્ઞાન ધ્યાનથી સાંભળવા આવી. અને હું તમને કહું છું કે હું સુલામાન કર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જ્યારે ઈસુ ત્યાંથી જતો હતો ત્યારે શાસ્ત્રીઓ અને ફરોશીઓએ તેને વધારે કષ્ટ આપવા લાગ્યા. તેઓ ઘ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બતો વિષે પ્રશ્રોના ઉત્તર આપવા માટે પ્રયત્ન કરીને ઈસુને ઉશ્કેરવા લાગ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ઈસુને કંઈ ખોટું બોલતાં પકડી શકાય તે માટે તક શોધવાનો તેઓ પ્રયત્ન ક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ઈસુએ શિષ્યોને કહ્યું, “જ્યારે તમે પ્રાર્થના કરો ત્યારે આ રીતે પ્રાર્થના કરો:‘ઓ બાપ, અમે પ્રાર્થ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એ છીએ કે તારું નામ સદા પવિત્ર મનાઓ. અમે પ્રાર્થના કરીએ છીએ કે તારું રાજ્ય આ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દરેક દિવસે અમને જરુંરી ખોરાક આપ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અમે કરેલાં પાપ તું માફ કર, કારણ કે અમે અમારા પ્રત્યેક અપરાધીઓને માફ કરીએ છીએ. અને અમને પરીક્ષણ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 લાવો પણ ભૂંડાઇથી અમારો છૂટકો કર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છી ઈસુએ તેઓને કહ્યું, “ધારો કે તમારામાંનો કોઈ એક મોડી રાત્રે તમારા મિત્રને ઘરે જાય અને કહ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મારો એક મિત્ર મારી મુલાકાતે શહેરમાં આવ્યો છે. પરંતુ મારી પાસે તેને ખવડાવવા કંઈ નથી. કૃપા કર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ટો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ે ત્રણ રોટલી આપ,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મારો મિત્ર ઘરમાંથી જ ઉત્તર આપે છે, “ચાલ્યો જા, મને તકલીફ ન આપ! હમણા બારણું બંધ છે. હું અને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ળકો પથારીમાં છીએ. હું હમણા ઊઠીને તને રોટલી આપી શકું તેમ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તમને કહું છું કે તમે એના મિત્ર હોવા છતાં કદાચ તે ન ઊઠે, પણ તમારા સતત આગ્રહને કારણે તે અવશ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ઠશે અને તમને જરૂરી બધું જ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થી હું તમને કહું છું. માગવાનું ચાલુ રાખો, અને દેવ તમને આપશે. શોધવાનું ચાલુ રાખો અને તમ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ેળવશો. બારણું ખખડાવવાનું ચાલું રાખો, અને બારણું તમારા માટે ઉઘ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હા, જો એક વ્યક્તિ માંગવાનું ચાલુ રાખે છે તો તે વ્યક્તિ મેળવશે. જો વ્યક્તિ શોધવાનું ચાલુ રાખે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તેને મળે છે. જો વ્યક્તિ ખખડાવવાનું ચાલુ રાખે છે, તો તે વ્યક્તિ માટે બારણું ઉઘ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મારામાંથી કોઈને દીકરો છે? જો તમારો દીકરો તમારી પાસે એક માછલી માગશે તો તમે શું કરશો? શું કો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ન્યાયના દિવસે નિનવેહની આ પેઢીના માણસો લોકો સાથે ઊભા રહેશે અને તેઓ બતાવશે કે તમે દોષિત છો. શ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િતા તેના પુત્રને સર્પ આપશે? ના! તમે તેને એક માછલી જ આપ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થવા, જો તમારો દીકરો એક ઇંડુ માંગશે તો શું તમે તેને એક વીંછી આપશો? ન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મે બીજા લોકો જેવા જ છો, તમે ભૂંડા છો છતાં તમે જાણો છો કે તમારા બાળકોને સારી ભેટો કેવી રી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વી. તેથી તમારા આકાશમાંના બાપ જાણે છે. જે લોકો તેની પાસે માગે છે તેમને તે પવિત્ર આત્મા આપશે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ટલું વિશેષ ખાતરીપૂર્વક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એક વખતે ઈસુ માણસમાંથી ભૂતને બહાર કાઢતો હતો. તે માણસ વાત કરી શકતો ન હતો. જ્યારે દુષ્ટ આત્મા બહ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ો ત્યારે તે માણસ બોલી શક્યો. લોકો અચરત પામ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કેટલાએક લોકોએ કહ્યું, “લોકોમાંથી ભૂતોને બહાર કાઢવા ઈસુ બાલઝબૂલની તાકાતનો ઉપયોગ કરે છે. બાલઝબૂ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ૂતોનો સરદાર હત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બીજા લોકો ઈસુનું પરીક્ષણ કરવા ઈચ્છતા હતા. તેઓએ ઈસુની પાસેથી આકાશમાંથી નિશાની માગ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? કારણ કે જ્યારે યૂના પેલા લોકોને ઉપદેશ આપતો હતો ત્યારે તેઓએ પસ્તાવો કર્યો. હું તમને કહું છ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ઓ શું વિચારતા હતા તે જાણીને ઈસુએ લોકોને કહ્યું, “જે કોઈ રાજ્યમાં ફૂટ પડે છે તેને નાશ થાય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રિવારના સભ્યો એકબીજા સાથે ઝઘડે તો તેથી તેમા ભાગલા પડ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થી જો શેતાન પોતાની સામે થયેલો હોય તો તેનું રાજ્ય કેવી રીતે ટકી શકે? તમે કહો છો કે ભૂતોને બહ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ઢવામાં હું બાલઝબૂલની શક્તિનો ઉપયોગ કર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ણ જો હું બાલઝબૂલની શક્તિથી ભૂતોને બહાર કાઢતો હોઉં તો કમારા લોકો કઈ શક્તિનો ઉપયોગ કરે છે જ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ભૂતોને બહાર કાઢે છે? તેથી તમારા પોતાના લોકો જ સાબિત કરે છે કે તમે ખોટા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ણ હું તો ભૂતોને કાઢવા માટે સાર્મથ્યનો ઉપયોગ કરું છું, આ બતાવે છે કે દેવનું રાજ્ય તમારી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ું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જ્યારે બળવાન માણસ ઘણા હથિયારોથી પોતાનું ઘર સાચવે છે ત્યારે તેના ઘરમાં વસ્તુઓ સલામત ર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ણ ધારો કે બીજો મજબૂત માણસ આવે છે અને તેને હરાવે છે, તે જેના પર પ્રથમ માણસે તેના ઘરને સલામ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, હું યૂના કરતાં વધારે મોટો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વા વિશ્વાસ કર્યો હતો તે હથિયારો તે મજબૂત માણસ લઈ જશે. પછી વધારે મજબૂત માણસ બીજા માણસોની માલમિલ્ક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બતે તેની ઈચ્છા પ્રમાણે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જે વ્યક્તિ મારા પક્ષનો નથી તે મારી વિરૂદ્ધ છે. જે માણસ મારી સાથે કામ કરી શકતો નથી તે 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રૂદ્ધ કામ કર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જ્યારે માણસમાંથી અશુદ્ધ આત્મા બહાર આવે છે, પછી નિર્જળ પ્રદેશોમાં આરામ માટેની જગાની શોધમાં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ટકતો ફરે છે. પણ તે આત્માને આરામ માટેની જગ્યા મળતી નથી. તેથી આત્મા કહે છે, ‘જે ઘરમાંથી હું નીકળ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જ ઘરમાં હું પાછો જઇશ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જ્યારે આત્મા પેલા માણસ પાસે પાછો આવે છે, ત્યારે તેનું અગાઉનું ઘર સ્વચ્છ અને સુશોભિત જુએ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છી તે અશુદ્ધ આત્મા બહાર જાય છે અને તેના કરતાં વધારે દુષ્ટ સાત અશુદ્ધ આત્માઓને લઈને આવે છે. પછ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ાજ અશુદ્ધ આત્માઓ તે માણસમાં પ્રવેશીને ત્યાં જ રહે છે અને પેલા માણસની હાલત પહેલાં કરતાં વધારે ભૂં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2026-08-03T22:10:00Z</dcterms:created>
  <dcterms:modified xsi:type="dcterms:W3CDTF">2026-08-03T22:10:00Z</dcterms:modified>
  <dc:title>લૂક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