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presProps" Target="presProps.xml"/>
  <Relationship Id="rId56" Type="http://schemas.openxmlformats.org/officeDocument/2006/relationships/viewProps" Target="viewProps.xml"/>
  <Relationship Id="rId5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எகிப்தியரைக் கடினமான அதிபதியின் கையில் ஒப்பிப்பேன்; கடூரமான ராஜா அவர்களை ஆளுவானென்று சேனைகளின் கர்த்தராகிய ஆண்டவர் சொல்லுகி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டலின் தண்ணீர்கள் குறைந்து, நதியும் வற்றி வறண்டுபோ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றுகளைத் திருப்பிவிடுவார்கள்; அரணிப்பான அகழிகள் வெறுமையாகி வறண்டுபோம்; கொறுக்கையும் நாணலும் வா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றுகளைத் திருப்பிவிடுவார்கள்; அரணிப்பான அகழிகள் வெறுமையாகி வறண்டுபோம்; கொறுக்கையும் நாணலும் வாட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தியோரத்திலும் நதிமுகத்திலுமிருக்கிற மடலுள்ள செடிகளும், நதியருகே விதைக்கப்பட்ட யாவும் உலர்ந்துபோம்; அது பறக்கடிக்கப்பட்டு இல்லாதேபோ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தியோரத்திலும் நதிமுகத்திலுமிருக்கிற மடலுள்ள செடிகளும், நதியருகே விதைக்கப்பட்ட யாவும் உலர்ந்துபோம்; அது பறக்கடிக்கப்பட்டு இல்லாதேபோ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ீன்பிடிக்கிறவர்கள் பெருமூச்சுவிடுவார்கள், நதியிலே தூண்டில்போடுகிற யாவரும் துக்கிப்பார்கள்; தண்ணீர்களின்மேல் வலைகளை வீசுகிறவர்கள் சலித்துப்போவ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ீன்பிடிக்கிறவர்கள் பெருமூச்சுவிடுவார்கள், நதியிலே தூண்டில்போடுகிற யாவரும் துக்கிப்பார்கள்; தண்ணீர்களின்மேல் வலைகளை வீசுகிறவர்கள் சலித்துப்போவ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ெல்லிய சணலைப் பக்குவப்படுத்துகிறவர்களும், சல்லாக்களை நெய்கிறவர்களும் நாணுவ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ெல்லிய சணலைப் பக்குவப்படுத்துகிறவர்களும், சல்லாக்களை நெய்கிறவர்களும் நாணுவ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கிப்தின் பாரம். இதோ, கர்த்தர் வேகமான மேகத்தின்மேல் ஏறி எகிப்துக்கு வருவார்; அப்பொழுது எகிப்தின் விக்கிரகங்கள் அவருக்கு முன்பாகக் குலுங்கும், எகிப்தின் இருதயம் தனக்குள்ளே கரைந்துபோக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ீன் வளர்க்கிற குளங்களைக் கூலிக்கு அணைக்கட்டுகிற அனைவருடைய அணைக்கட்டுகளும் உடைந்துபோ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ோவான்பட்டணத்தின் பிரபுக்களானவர்கள் மூடர்கள்; பார்வோனுடைய ஞானமுள்ள ஆலோசனைக்காரரின் ஆலோசனை மதியீனமாயிற்று: நான் ஞானிகளின் புத்திரன், நான் பூர்வ ராஜாக்களின் குமாரன் என்று பார்வோனுடனே எப்படிச் சொல்லுகிறீர்கள்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ோவான்பட்டணத்தின் பிரபுக்களானவர்கள் மூடர்கள்; பார்வோனுடைய ஞானமுள்ள ஆலோசனைக்காரரின் ஆலோசனை மதியீனமாயிற்று: நான் ஞானிகளின் புத்திரன், நான் பூர்வ ராஜாக்களின் குமாரன் என்று பார்வோனுடனே எப்படிச் சொல்லுகிறீர்கள்?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எங்கே? உன் ஞானிகள் எங்கே? சேனைகளின் கர்த்தர் எகிப்தைக்குறித்துப் பண்ணின யோசனையை அவர்கள் உனக்குத் தெரிவிக்கட்டும்; அல்லது தாங்களே அறிந்துகொள்ளட்ட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எங்கே? உன் ஞானிகள் எங்கே? சேனைகளின் கர்த்தர் எகிப்தைக்குறித்துப் பண்ணின யோசனையை அவர்கள் உனக்குத் தெரிவிக்கட்டும்; அல்லது தாங்களே அறிந்துகொள்ளட்ட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ோவான் பிரபுக்கள் மூடரானார்கள்; நோப்பின் பிரபுக்கள் மோசம்போனார்கள்; எகிப்தையும் அதின் கோத்திரத்தலைவரையும் வழிதப்பப்பண்ணுகிற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ோவான் பிரபுக்கள் மூடரானார்கள்; நோப்பின் பிரபுக்கள் மோசம்போனார்கள்; எகிப்தையும் அதின் கோத்திரத்தலைவரையும் வழிதப்பப்பண்ணுகிற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் அதின் நடுவில் தாறுமாறுகளின் ஆவியை வரப்பண்ணினார்; ஆனதுகொண்டு வெறியன் வாந்திபண்ணி, தள்ளாடித் திரிகிறதுபோல அவர்கள் எகிப்தை அதின் எல்லாச் செய்கையிலும் தள்ளாடித் திரியப்பண்ணுகிற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் அதின் நடுவில் தாறுமாறுகளின் ஆவியை வரப்பண்ணினார்; ஆனதுகொண்டு வெறியன் வாந்திபண்ணி, தள்ளாடித் திரிகிறதுபோல அவர்கள் எகிப்தை அதின் எல்லாச் செய்கையிலும் தள்ளாடித் திரியப்பண்ணுகிற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கிப்தில் தலையாகிலும் வாலாகிலும் கிளையாகிலும் நாணலாகிலும் செய்யும் வேலை ஒன்றுமிரா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கிப்தின் பாரம். இதோ, கர்த்தர் வேகமான மேகத்தின்மேல் ஏறி எகிப்துக்கு வருவார்; அப்பொழுது எகிப்தின் விக்கிரகங்கள் அவருக்கு முன்பாகக் குலுங்கும், எகிப்தின் இருதயம் தனக்குள்ளே கரைந்துபோக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கிப்தில் தலையாகிலும் வாலாகிலும் கிளையாகிலும் நாணலாகிலும் செய்யும் வேலை ஒன்றுமிரா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க்காலத்திலே எகிப்தியர் பெண்டுகளைப்போலிருந்து, சேனைகளின் கர்த்தர் தங்கள்மேல் அசைக்கும் கையசைவிலே அஞ்சி நடுங்குவ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க்காலத்திலே எகிப்தியர் பெண்டுகளைப்போலிருந்து, சேனைகளின் கர்த்தர் தங்கள்மேல் அசைக்கும் கையசைவிலே அஞ்சி நடுங்குவ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ேனைகளின் கர்த்தர் அவர்களுக்கு விரோதமாக நிர்ணயித்துக்கொண்ட ஆலோசனையினிமித்தம் யூதாவின் தேசம் எகிப்தியருக்குப் பயங்கரமாயிருக்கும்; தனக்குள் அதை நினைக்கிறவனெவனும் திடுக்கிடுவ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ேனைகளின் கர்த்தர் அவர்களுக்கு விரோதமாக நிர்ணயித்துக்கொண்ட ஆலோசனையினிமித்தம் யூதாவின் தேசம் எகிப்தியருக்குப் பயங்கரமாயிருக்கும்; தனக்குள் அதை நினைக்கிறவனெவனும் திடுக்கிடுவ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ேனைகளின் கர்த்தர் அவர்களுக்கு விரோதமாக நிர்ணயித்துக்கொண்ட ஆலோசனையினிமித்தம் யூதாவின் தேசம் எகிப்தியருக்குப் பயங்கரமாயிருக்கும்; தனக்குள் அதை நினைக்கிறவனெவனும் திடுக்கிடுவ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க்காலத்திலே எகிப்துதேசத்திலிருக்கும் ஐந்து பட்டணங்கள் கானான் பாஷையைப் பேசி, சேனைகளின் கர்த்தரை முன்னிட்டு ஆணையிடும்; அவைகளில் ஒன்று நிர்மூலமான பட்டணம் என்னப்பட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க்காலத்திலே எகிப்துதேசத்திலிருக்கும் ஐந்து பட்டணங்கள் கானான் பாஷையைப் பேசி, சேனைகளின் கர்த்தரை முன்னிட்டு ஆணையிடும்; அவைகளில் ஒன்று நிர்மூலமான பட்டணம் என்னப்பட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க்காலத்திலே எகிப்துதேசத்தின் நடுவிலே கர்த்தருக்கு ஒரு பலிபீடமும், அதின் எல்லையருகே கர்த்தருக்கு ஒரு ஸ்தம்பமும் உண்டாயிருக்க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க்காலத்திலே எகிப்துதேசத்தின் நடுவிலே கர்த்தருக்கு ஒரு பலிபீடமும், அதின் எல்லையருகே கர்த்தருக்கு ஒரு ஸ்தம்பமும் உண்டாயிருக்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கிப்தின் பாரம். இதோ, கர்த்தர் வேகமான மேகத்தின்மேல் ஏறி எகிப்துக்கு வருவார்; அப்பொழுது எகிப்தின் விக்கிரகங்கள் அவருக்கு முன்பாகக் குலுங்கும், எகிப்தின் இருதயம் தனக்குள்ளே கரைந்துபோக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ு எகிப்து தேசத்திலே சேனைகளின் கர்த்தருக்கு அடையாளமும் சாட்சியுமாயிருக்கும்; ஒடுக்குகிறவர்களினிமித்தம் அவர்கள் கர்த்தரைநோக்கிக் கூப்பிடுவார்கள்; அப்போது அவர்களுக்கு ஒரு இரட்சகனையும், ஒரு பெலவானையும் அனுப்பி அவர்களை விடுவிப்ப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ு எகிப்து தேசத்திலே சேனைகளின் கர்த்தருக்கு அடையாளமும் சாட்சியுமாயிருக்கும்; ஒடுக்குகிறவர்களினிமித்தம் அவர்கள் கர்த்தரைநோக்கிக் கூப்பிடுவார்கள்; அப்போது அவர்களுக்கு ஒரு இரட்சகனையும், ஒரு பெலவானையும் அனுப்பி அவர்களை விடுவிப்ப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ு எகிப்து தேசத்திலே சேனைகளின் கர்த்தருக்கு அடையாளமும் சாட்சியுமாயிருக்கும்; ஒடுக்குகிறவர்களினிமித்தம் அவர்கள் கர்த்தரைநோக்கிக் கூப்பிடுவார்கள்; அப்போது அவர்களுக்கு ஒரு இரட்சகனையும், ஒரு பெலவானையும் அனுப்பி அவர்களை விடுவிப்ப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கர்த்தர் எகிப்தியருக்கு அறியப்படுவார்; எகிப்தியர் கர்த்தரை அக்காலத்திலே அறிந்து, அவருக்குப் பலிகளோடும் காணிக்கைகளோடும் ஆராதனைசெய்து கர்த்தருக்குப் பொருத்தனைகளைப்பண்ணி அவைகளைச் செலுத்துவ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கர்த்தர் எகிப்தியருக்கு அறியப்படுவார்; எகிப்தியர் கர்த்தரை அக்காலத்திலே அறிந்து, அவருக்குப் பலிகளோடும் காணிக்கைகளோடும் ஆராதனைசெய்து கர்த்தருக்குப் பொருத்தனைகளைப்பண்ணி அவைகளைச் செலுத்துவ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் எகிப்தியரை வாதையினால் அடிப்பார்; அடித்து குணமாக்குவார்; அவர்கள் கர்த்தரிடத்தில் மனந்திரும்புவார்கள்; அப்பொழுது அவர்கள் விண்ணப்பத்தைக் கேட்டு, அவர்களைக் குணமாக்குவ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் எகிப்தியரை வாதையினால் அடிப்பார்; அடித்து குணமாக்குவார்; அவர்கள் கர்த்தரிடத்தில் மனந்திரும்புவார்கள்; அப்பொழுது அவர்கள் விண்ணப்பத்தைக் கேட்டு, அவர்களைக் குணமாக்குவ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க்காலத்திலே எகிப்திலிருந்து அசீரியாவுக்குப் போகிற பெரும்பாதை உண்டாயிருக்கும்; அசீரியர் எகிப்துக்கும், எகிப்தியர் அசீரியாவுக்கும் வந்து, எகிப்தியர் அசீரியரோடுங்கூட ஆராதனை செய்வ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க்காலத்திலே எகிப்திலிருந்து அசீரியாவுக்குப் போகிற பெரும்பாதை உண்டாயிருக்கும்; அசீரியர் எகிப்துக்கும், எகிப்தியர் அசீரியாவுக்கும் வந்து, எகிப்தியர் அசீரியரோடுங்கூட ஆராதனை செய்வ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க்காலத்திலே இஸ்ரவேல் எகிப்தோடும் அசீரியாவோடும் மூன்றாவதாக பூமியின் நடுவில் ஆசீர்வாதமாயிருக்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கோதரனோடே சகோதரனும், சிநேகிதனோடே சிநேகிதனும், பட்டணத்தோடே பட்டணமும் ராஜ்யத்தோடே ராஜ்யமும் யுத்தம்பண்ணும்படியாய், எகிப்தியரை எகிப்தியரோடே போர் கலக்கப்பண்ணுவே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க்காலத்திலே இஸ்ரவேல் எகிப்தோடும் அசீரியாவோடும் மூன்றாவதாக பூமியின் நடுவில் ஆசீர்வாதமாயிருக்க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களைக் குறித்துச் சேனைகளின் கர்த்தர்: எகிப்தியராகிய என் ஜனமும், அசீரியராகிய என் கரத்தின் கிரியையும், இஸ்ரவேலராகிய என் சுதந்தரமும் ஆசீர்வதிக்கப்பட்டது என்று சொல்லி, அவர்களை ஆசீர்வதிப்ப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களைக் குறித்துச் சேனைகளின் கர்த்தர்: எகிப்தியராகிய என் ஜனமும், அசீரியராகிய என் கரத்தின் கிரியையும், இஸ்ரவேலராகிய என் சுதந்தரமும் ஆசீர்வதிக்கப்பட்டது என்று சொல்லி, அவர்களை ஆசீர்வதிப்ப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கோதரனோடே சகோதரனும், சிநேகிதனோடே சிநேகிதனும், பட்டணத்தோடே பட்டணமும் ராஜ்யத்தோடே ராஜ்யமும் யுத்தம்பண்ணும்படியாய், எகிப்தியரை எகிப்தியரோடே போர் கலக்கப்பண்ணுவ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ினால் எகிப்தியருடைய ஆவி அவர்களுக்குள் சோர்ந்துபோகும்; அவர்கள் ஆலோசனையை முழுகிப்போகப் பண்ணுவேன்; அப்பொழுது விக்கிரகங்களையும், மந்திரவாதிகளையும் சன்னதக்காரர்களையும், குறிசொல்லுகிறவர்களையும் தேடுவ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ினால் எகிப்தியருடைய ஆவி அவர்களுக்குள் சோர்ந்துபோகும்; அவர்கள் ஆலோசனையை முழுகிப்போகப் பண்ணுவேன்; அப்பொழுது விக்கிரகங்களையும், மந்திரவாதிகளையும் சன்னதக்காரர்களையும், குறிசொல்லுகிறவர்களையும் தேடுவ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எகிப்தியரைக் கடினமான அதிபதியின் கையில் ஒப்பிப்பேன்; கடூரமான ராஜா அவர்களை ஆளுவானென்று சேனைகளின் கர்த்தராகிய ஆண்டவர் சொல்லுகி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24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নীলনদ এমশঃ শুকিয়ে আসবে| সমুদ্র থেকে জল চলে 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সমস্ত নদীর জল দুর্গন্ধে ভরে যাবে| মিশরের খালগুলি এমশঃ শুকিয়ে যাবে এবং জলহীন হয়ে পড়বে| সমস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লজ উদ্ভিদগুলিতে পচন ধ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নীলনদের তীর ধরে যেসব ছোট গাছপালা আছে সেগুলো মরে যাবে এবং উড়ে যাবে| এমন কি নীলনদ যেখানে সবচে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েশী বিস্তৃত, সেখানকার গাছপালাও মরে 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“নীলনদ থেকে যে সমস্ত জেলেরা মাছ ধরত তারা এমশঃ বিষণ্ন হবে এবং কাঁদবে| যারা নীলনদের ওপর জাল বিছি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ীবিকা নির্বাহ করত তারা দুর্বল হয়ে 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যে সমস্ত মানুষ কাপড় তৈরী করে তারাও ভীষণ বিষণ্ন| কারণ কাপড় তৈরীর প্রয়োজনীয় ফ্লা) (এক রকম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াছ) আর নদীর পাড়ে জন্মাচ্ছ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মিশর সম্পর্কে বার্তা: দেখো! প্রভু একটা দ্রুত ধাবমান মেঘে চড়ে আসছেন| তিনি মিশরে যাবেন এবং তাঁর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নদীর জল ধরে রাখার জন্য যারা বাঁধ তৈরী করতো, তারাও কাজ হারিযে বিষণ্ন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“সোযন শহরের নেতারা বোকা| ফরৌণের ‘বিজ্ঞ পণ্ডিতরা’ ভুল উপদেশ দিয়েছে| ঐ নেতারা বলেছেন যে তাঁ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্ঞানী ও রাজারই বংশধর| কিন্তু যতটা বিজ্ঞ বলে তাঁরা নিজেদের ভাবছেন ততটা তাঁরা ন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মিশর, তোমার জ্ঞানী মানুষরা কোথায়? ঐ জ্ঞানী বিজ্ঞ ব্যক্তিদের জানতে হবে যে সর্বশক্তিমান প্রভ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িশরের জন্য কি পরিকল্পনা করেছেন| কি ঘটবে তা জেনে নিয়ে তা তাদের অন্যদের জানানো উচিত্‌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সোযন শহরের নেতাদের বোকা বানানো হয়েছে| নোফের নেতাদের ভ্রান্ত জিনিষ বিশ্বাস করিযে ঠকানো হ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ই তারা মিশরকে ভুল পথে নিয়ে যা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প্রভু, নেতাদের বিভ্রান্ত করেছেন| তারা রাস্তা ভুলেছে এবং মিশরকে ভুল পথে চালিত করেছে| নেতাদের 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জই ভুলে ভরা| তারা, মাটিতে তাদের বমির ওপর মাতালের মত টল্মল করে হেঁটে বেড়ায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নেতারা মিশরের জন্য কিছুই করতে পারবে না| এই নেতারা হচ্ছে “মাথা এবং লেজ|” তারা হচ্ছে “গাছের মাথ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গমনে সেখানকার মূর্ত্তিরা ভয়ে কাঁপবে| সাধারণতঃ মিশরবাসীরা সাহসী কিন্তু প্রভুর আগমনে তাদের সাহস গর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বং বৃন্তসমূহ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মিশরীয়রা সেই সময় ভীত-সন্ত্রস্ত মেয়েদের মতো হয়ে পড়বে| প্রভু সর্বশক্তিমানের আগমনে তারা ভ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বে| প্রভু লোকদের শাস্তি দেওয়ার জন্য তার বাহু প্রসারিত করবেন এবং তারা ভীত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যিহূদা হবে এমন এক জায়গা যা মিশরের সব মানুষের কাছেই আতঙ্ক স্বরূপ| মিশরের কোন মানুষ যিহূদার না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ুনলেই সে হঠাত্‌ই আতঙ্কিত হয়ে পড়বে| প্রভু সর্বশক্তিমান এই ভাবেই মিশরীয়দের শাস্তি দেবেন ব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িকল্পনা 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ঐ সময়, মিশরের পাঁচটি শহরের লোকরা কনান ভাষায় (ইহুদীদের ভাষা) কথা বলবে| ঐ পাঁচটি শহরের একটি হ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ধ্বংসের শহর|”শহরের লোকরা প্রভু সর্বশক্তিমানকে মেনে নেওয়ার অঙ্গীকার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ঐ সময় মিশরের মাঝখানে প্রভুর এক বেদী থাকবে| প্রভুকে সন্মান দেখানোর জন্য মিশরের সীমানায এক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মৃতি স্তম্ভ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োমের মতো গলে 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এগুলি থাকার অর্থ সর্বশক্তিমান প্রভু কত ক্ষমতাধর তা দেখানো| প্রভুর কাছে সাহায্যের জন্য কেঁদ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ড়লেই সাহায্য মিলবে| প্রভু লোকদের কাছে একজন ত্রাণকর্ত্তা পাঠাবেন যে তাদের প্রতিরক্ষা করবে এবং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ীড়নকারী লোকদের হাত থেকে উদ্ধার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মিশরের লোকরা সে সময় সত্যি সত্যিই প্রভুকে জানবে| তারা ঈশ্বরকে ভালোবাসবে| লোকরা ঈশ্বরের সেবা কর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বং অনেক পশুবলি দেবে| তারা প্রভুর কাছে প্রতিশ্রুতি করবে এবং সেই প্রতিশ্রুতি পালন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প্রভু মিশরের লোকদের শাস্তি দেবেন এবং তারপর তাদের ক্ষমা করবেন| পরে ঐ লোকরা প্রভুর কাছে ফিরে আস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 প্রত্যেকের প্রার্থনা শুনবেন এবং তাদের ক্ষমা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সেই সময়, মিশর থেকে অশূর পর্য়ন্ত একটা রাজপথ থাকবে| তখন অশূরের লোকরা ঐ পথেই মিশরে যাবে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িশরের লোকরা ঐ রাজপথ ধরেই অশূরে আসবে| মিশর ও অশূরের লোকেরা মিলে মিশে কাজ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সে সময় ইস্রায়েল, মিশর ও অশূর মিলিত হবে এবং দেশকে নিয়ন্ত্রণ করবে| এটা দেশের পক্ষে কল্যাণক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ঈশ্বর বলেন: “আমি মিশরের লোকদের নিজেদের মধ্যে মারামারি করাব| ভাই লড়বে ভাইযের বিরুদ্ধে| প্রতিবেশী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প্রভু সর্বশক্তিমান ঐ সম্মিলিত দেশগুলিকে আশীর্বাদ করবেন| তিনি বলবেন, “মিশর তুমি আমার লোক| অশূ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তোমাকে সৃষ্টি করেছি| ইস্রায়েল, তুমি আমার| তোমরা প্রত্যেকেই আমার আশীর্বাদপুষ্ট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রুদ্ধে প্রতিবেশী| এক শহর অন্য শহরের বিরুদ্ধে| এক রাজ্য অন্য রাজ্যের বিরুদ্ধ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লোকরা বিভ্রান্ত হবে| লোকরা তাদের ভ্রান্ত দেবতা ও জ্ঞানী লোকদের দরবারে হাজির হয়ে জানতে চাই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কি করা উচিত্‌| লোকরা যাদুকরের কাছেও জিজ্ঞাসা করবে| কিন্তু কারোর উপদেশই কার্য়করী হব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গুরু, সর্বশক্তিমান প্রভু বলেন, “মিশরকে আমি এক কঠোর প্রভুর হাতে দেব| এক শক্তিশালী রাজা লোকদের শাস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2026-08-01T12:09:08Z</dcterms:created>
  <dcterms:modified xsi:type="dcterms:W3CDTF">2026-08-01T12:09:08Z</dcterms:modified>
  <dc:title>ஏசாயா : 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