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5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மங்களம் செழிக்கவே - கிருபை செய்யும்
எங்கள் திரித்துவ தேவனே
சுந்தரக் கானாவின் மணப்பந்தலில் சென்றம் மணத்தை
கந்தரசமாகச் செய்த விந்தை போல், இங்கேயும் வந்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ித்தொடுத் தன்பை எடுத்தாய் மனுடர்தம்மை
ஆணும் பெண்ணுமாகப் படைத்தாய்
நீதி வரம் நாலுங்கொடுத்தாய் - பெற்றுப் பெறுகி
நிற்க உலகத்தில் விடுத்தாய்
மாதவா் பணியும் வேத போதனே அந்தப்படி உன்
ஆதரவைக் கொண்டு அதன் நீதியை நம்பிப்புரிந்த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க்க ஆபிரகாமும் விண்டனன் - அதனை மன
துக்குள் எலியேசா் கொண்டனன்
முக்ய ஆரான் நிலத்தண்டினன் - நினைத்தபடி
சக்கியமதாகக் கண்டனன்
பக்குவம் உரைத்திடா ரெபேக்காளும் ஈசாக்குவுக்கு
தக்க மணவாளியாகத் தந்து தயை செய்தாற்போல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த்திய வேதத்தின் வாசனே - அருளுபரி
சுத்த சுவிசேட நேசனே
பக்தர்கள் பவ விமோசனே - பழுதணுவும்
அற்ற கிறிஸ்தேசுராஜனே
வெற்றியால் யாக்கோபுவுக்கு முற்றிலும் அளித்த பேறாய்
புத்திர சம்பந்துண்டாக்கி நித்திய சுப சோபனமாய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2026-07-30T13:31:00Z</dcterms:created>
  <dcterms:modified xsi:type="dcterms:W3CDTF">2026-07-30T13:31:00Z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