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யாதிதனை நீக்க வாரால் அடிப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ையும் தீர்க்க விலாவில் குத்து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ந்தராம் என் ஏசு மாதியாகியும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ந்தர் என்றும் வாழ்ந்திட தன் ஜீவனும் ஈந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மாண்ட என் ஏசு போலுண்ட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தெய்வமான நேசர்க்கு ஈடுண்ட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வுதனை வென்று மகிமை அடை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ம்தனைக் காண்பித்து உன்னை அழை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ே இன்றுந்தன் உள்ளம் உருகா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விட்டு ஆண்டவரிடம் நீ வாரா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மாண்ட என் ஏசு போலுண்ட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மாண்ட என் ஏசு போலுண்ட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தெய்வமான நேசர்க்கு ஈடுண்ட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தெய்வமான நேசர்க்கு ஈடுண்ட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ியை இரட்சிக்க இப்பாரினில் வ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தை போக்க மாபாடு அடை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ுமில்லாது சௌந்தரியம் இழ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களை ஏற்று நம் துக்கம் சுமந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மாண்ட என் ஏசு போலுண்ட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தெய்வமான நேசர்க்கு ஈடுண்ட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2026-07-30T15:10:52Z</dcterms:created>
  <dcterms:modified xsi:type="dcterms:W3CDTF">2026-07-30T15:10:52Z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