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ாக்காலத்தின் முடிவிற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புவைப் போல் தவிப்ப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ண்டு மடங்கு ஆசீர்;வ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ேவன்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்ளம் உணர்வினையடை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தேவன் த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க்காலத்தின் அனுபவ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த்தை புடம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ாக்காலத்தின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 போல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க்காலத்தில் உபத்திர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க் குறித்தும் கலங்க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ேவன் ஒளி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லக மனிதனின் தரி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வில் கலக்கத்தை எழுப்ப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 பொருளின் விளக்கம் அ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ேப்பின் தேவன் நமக்க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ிடும் வேள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என்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உண்ட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பத்திரவத்தின்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அணைந்து போன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இன்பம் மீண்டும் 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ுள்ளம் ஓடுவ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2026-07-30T18:15:06Z</dcterms:created>
  <dcterms:modified xsi:type="dcterms:W3CDTF">2026-07-30T18:15:06Z</dcterms:modified>
  <dc:title>துதிப் பாடல்கள் : 558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