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7721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When upon life's billows you are tempest tossed, 
When you are discouraged, thinking all is lost,
Count your many blessings, name 
them one by one, 
And it will surprise you what the 
Lord hath don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Count . . your blessings, name them one . by . on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Count . . your blessings, see what God . hath . done ! 
Count . . your blessings, name them one by 
one ; 
And it will surprise you what the Lord hath d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Are you ever burdened with a load of care ? 
Does the cross seem heavy you are called to bear ? 
Count your many blessings, every doubt will fly, 
And you will keep singing as the days go b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When you look at others with their lands and gold, 
Think that Christ has promised you His wealth untold ; 
Count your many blessings; wealth 
can never buy [home on high. 
Your reward in heaven, nor you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So, amid the conflict, whether great or small,
Do not be disheartened, God is over all ; 
Count your many blessings, angels 
will attend, 
Help and comfort give you to your journey's end. ]]></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2026-09-08T09:48:57Z</dcterms:created>
  <dcterms:modified xsi:type="dcterms:W3CDTF">2026-09-08T09:48:57Z</dcterms:modified>
  <dc:title>Hymn : 745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