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53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குடும்பம் ஒன்று உண்டு
அன்பு நிறைந்திடும் இடம் உண்டு 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   உயர்வுமில்லை அங்கு தாழ்வுமில்லை 
ஏழை இல்லை பணக்காரனில்லை 
இராஜாதி இராஜா இயேசு
என்றென்றும் ஆண்டிடுவார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  பாவமில்லை அங்கு சாபமில்லை 
வியாதியில்லை கடும் பசியுமில்லை
இராஜாதி இராஜா இயேசு
என்றென்றும் காத்திடுவார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 இன்பம் உண்டு சமாதானம் உண்டு
வெற்றி உண்டு துதி பாடல் உண்டு
இராஜாதி இராஜா இயேசு
என்றென்றும் ஈந்திடுவார்   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7">
  <a:themeElements>
    <a:clrScheme name="Theme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2026-07-30T22:04:45Z</dcterms:created>
  <dcterms:modified xsi:type="dcterms:W3CDTF">2026-07-30T22:04:45Z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