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யமானவனே – உன்
ஆத்துமா வாழ்வது போல் – நீ
எல்லாவற்றிலும் வாழ்ந்து
சுகமாய் இரு மகனே (மகளே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க்கை என்பது போராட்டமே
நல்லதொரு போராட்டமே
ஆவிதரும் பட்டயத்தை
எடுத்துப் போராடி வெற்றி பெ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ரயாணத்தில் மேடு உண்டு
பள்ளங்களும் உண்டு
மிதித்திடுவாய் தாண்டிடுவாய்
மான் கால்கள் உனக்குண்டு மறவா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ஓட்டப் பந்தயம் நீ ஓடுகிறாய்
ஒழுங்கின்படி ஓடு மகனே (மகளே)
நெருங்கி வரும் பாவங்களை
உதறித் தள்ளிவிட்டு ஓடு மகனே (மகளே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2026-07-30T15:30:56Z</dcterms:created>
  <dcterms:modified xsi:type="dcterms:W3CDTF">2026-07-30T15:30:56Z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