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தவி செய்த கிருபை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ன் பாதையில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ர்த்தி வைத்த கிருபை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தான் என்னைத் தாங்கு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தான் என்னை நடத்து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கிருபையே மாறாத நல்ல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க்கப்பட்ட நேரத்தில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ருவாக்கின கிருபை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ன நேரத்தில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கொண்ட கிருபை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ன்றுமில்லா நேரத்தில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2026-09-08T14:52:12Z</dcterms:created>
  <dcterms:modified xsi:type="dcterms:W3CDTF">2026-09-08T14:52:12Z</dcterms:modified>
  <dc:title>துதிப் பாடல்கள் : 623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