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0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நாம் எங்கே காணலாம்
அவர் பேசுவதை எங்கே கேட்கலாம்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னி படர்ந்த மலையின் மேல் பாக்க முடியுமா ?
கனி நிறைந்த சோலையின் நடுவே காண முடியுமோ ?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 ஓடுகின்ற அருவியெல்லாம் தேடி அலைந்தேனே 
ஆடுகின்ற அலைகடலில் நாடி அயர்ந்தேனே 
தேடுகின்ற என் எதிரே தெய்வத்தைக் காணேனே
பாடுபடும் ஏழை நான் அழுது வாடினேனே --- இயேசுவை
2.   வானமதில் பவனி வரும் கார்முகில் கூட்டங்களே 
வந்தருளும் இயேசுவையே காட்டிட மாட்டீரோ
காலமெல்லாம் அவனியின்மேல் வீசிடும் காற்றே நீ
கர்த்தர் இயேசு வாழுமிடம் கூறிட மாட்டாயோ --- இயேசுவை
3.  கண்ணிரண்டும் புனலாக நெஞ்சம் அனலாக
மண்டியிட்டு வீழ்ந்தேன் நான் திருமறைமுன்பாக
விண்ணரசர் அன்புடனே கண்விழிப்பாய் என்றார்
கண்விழித்தேன் என் முன்னே கர்த்தர் இயேசு நின்றார் --- இயேசுவ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2026-07-30T14:13:32Z</dcterms:created>
  <dcterms:modified xsi:type="dcterms:W3CDTF">2026-07-30T14:13:32Z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