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ை நம்புவதைப் பார்க்கிலும், கர்த்தர் பேரில் பற்றுதலாயிருப்பதே நல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புக்களை நம்புவதைப் பார்க்கிலும், கர்த்தர் பேரில் பற்றுதலாயிருப்பதே நல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 ஜாதியாரும் என்னை வளைந்துகொள்ளுகிறார்கள்; கர்த்தருடைய நாமத்தினால் அவர்களைச் சங்கரி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ைச் சுற்றிலும் வளைந்துகொள்ளுகிறார்கள்; கர்த்தருடைய நாமத்தினால் அவர்களைச் சங்கரி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னீக்களைப்போல என்னை வளைந்துகொள்ளுகிறார்கள்; முள்ளில் பற்றின நெருப்பைப்போல அணைந்து போவார்கள்; கர்த்தருடைய நாமத்தினால் அவர்களைச் சங்கரி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னீக்களைப்போல என்னை வளைந்துகொள்ளுகிறார்கள்; முள்ளில் பற்றின நெருப்பைப்போல அணைந்து போவார்கள்; கர்த்தருடைய நாமத்தினால் அவர்களைச் சங்கரி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ிழும்படி நீ என்னைத் தள்ளினாய்; கர்த்தரோ எனக்கு உதவிசெய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ிழும்படி நீ என்னைத் தள்ளினாய்; கர்த்தரோ எனக்கு உதவிசெய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என் பெலனும் என் கீதமுமானார்; அவர் எனக்கு இரட்சிப்புமா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டைய கூடாரங்களில் இரட்சிப்பின் கெம்பீரசத்தமுண்டு; கர்த்தரின் வலதுகரம் பராக்கிரமஞ்செய்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த் துதியுங்கள் அவர் நல்லவர், அவர் கிருபை என்றுமுள்ள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மான்களுடைய கூடாரங்களில் இரட்சிப்பின் கெம்பீரசத்தமுண்டு; கர்த்தரின் வலதுகரம் பராக்கிரமஞ்செய்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ின் வலதுகரம் உயர்ந்திருக்கிறது; கர்த்தரின் வலதுகரம் பராக்கிரமஞ்செய்ய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சாவாமல், பிழைத்திருந்து கர்த்தருடைய செய்கைகளை விவர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என்னை வெகுவாய்த் தண்டித்தும், என்னைச் சாவுக்கு ஒப்புக்கொடுக்க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தியின் வாசல்களைத் திறவுங்கள்; நான் அவைகளுக்குள் பிரவேசித்துக் கர்த்தரைத் துதி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ின் வாசல் இதுவே; நீதிமான்கள் இதற்குள் பிரவேசிப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எனக்குச் செவிகொடுத்து, எனக்கு இரட்சிப்பாயிருந்தபடியால் நான் உம்மைத் துதி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ீடுகட்டுகிறவர்கள் ஆகாதென்று தள்ளின கல்லே மூலைக்குத் தலைக்கல்லா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கர்த்தராலே ஆயிற்று, அது நம்முடைய கண்களுக்கு ஆச்சரியம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ு கர்த்தர் உண்டுபண்ணின நாள், இதிலே களிகூர்ந்து மகிழக்கடவ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ிருபை என்றுமுள்ளதென்று இஸ்ரவேல் சொல்வ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ாவே, இரட்சியும், கர்த்தாவே, காரியத்தை வாய்க்கப்பண்ண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நாமத்தினாலே வருகிறவர் ஸ்தோத்திரிக்கப்பட்டவர்; கர்த்தருடைய ஆலயத்திலிருந்து உங்களை ஆசீர்வதி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நாமத்தினாலே வருகிறவர் ஸ்தோத்திரிக்கப்பட்டவர்; கர்த்தருடைய ஆலயத்திலிருந்து உங்களை ஆசீர்வதி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நம்மைப் பிரகாசிப்பிக்கிற தேவனாயிருக்கிறார்; பண்டிகைப்பலியைக் கொண்டுபோய் பலிபீடத்தின் கொம்புகளில் கயிறுகளால் கட்ட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நம்மைப் பிரகாசிப்பிக்கிற தேவனாயிருக்கிறார்; பண்டிகைப்பலியைக் கொண்டுபோய் பலிபீடத்தின் கொம்புகளில் கயிறுகளால் கட்ட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என்தேவன், நான் உம்மைத் துதிப்பேன்; நீர் என் தேவன், நான் உம்மை உயர்த்த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ைத் துதியுங்கள், அவர் நல்லவர்; அவர் கிருபை என்றுமுள்ள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கிருபை என்றுமுள்ளதென்று ஆரோனின் குடும்பத்தார் சொல்வார்கள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கிருபை என்றுமுள்ளதென்று, கர்த்தருக்குப் பயப்படுகிறவர்கள் சொல்வா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ெருக்கத்திலிருந்து கர்த்தரை நோக்கிக் கூப்பிட்டேன், கர்த்தர் என்னைக் கேட்டருளி விசாலத்திலே வை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ெருக்கத்திலிருந்து கர்த்தரை நோக்கிக் கூப்பிட்டேன், கர்த்தர் என்னைக் கேட்டருளி விசாலத்திலே வை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என் பட்சத்தில் இருக்கிறார், நான் பயப்படேன்; மனுஷன் எனக்கு என்னசெய்வான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க்கு அநுகூலம் பண்ணுகிறவர்கள் நடுவில் கர்த்தர் என் பட்சத்தில் இருக்கிறார்; என் சத்துருக்களில் சரிக்கட்டுதலைக் காண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ানুষকে বিশ্বাস করার থেকে প্রভুকে বিশ্বাস করা অনেক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নেতাদের বিশ্বাস করা থেকে প্রভুকে বিশ্বাস করা অনেক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বহু শত্রু আমাকে ঘিরে ধরেছিল| কিন্তু প্রভুর শক্তির দ্বারা আমি আমার শত্রুদের পরাজিত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ার শত্রুরা ক্রমাগত আমায় ঘিরেই যাচ্ছিল| প্রভুর শক্তির সাহায্যে আমি ওদের পরাজিত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ঝাঁক ঝাঁক মৌমাছির মত শত্রুরা আমায় ঘিরে ধরেছিলো| কিন্তু দ্রুত জ্বলনশীল ঝোপের মত ওরা শেষ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িলো| প্রভুর শক্তি দিয়ে আমি ওদের পরাজিত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র শত্রুরা আমায় আক্রমণ করেছিলো এবং আমাকে প্রায় শেষ করে দিয়েছিলো| কিন্তু প্রভু আমায়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ই আমার শক্তি এবং আমার জয়গান! প্রভু আমায় রক্ষা কর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ধার্ম্মিক লোকেদের বাড়ীতে তুমি এই বিজয় উত্সব শুনতে পাবে| প্রভু আবার তাঁর মহান শক্তি প্রদর্শ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কে সম্মান কর, কারণ তিনিই ঈশ্বর| তাঁর প্রকৃত প্রেম চির প্রবহমান থাক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র বাহুগুলি জয়ে উত্তোলিত| তিনি আবার একবার তাঁর মহান শক্তি দেখ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মরবো না, আমি বেঁচে থাকবো এবং প্রভু কি করেছেন তা আমি বল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আমায় শাস্তি দিয়েছেন, কিন্তু তিনি আমায় মরতে দ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ন্যাযের সিংহদ্বারগুলি আমার জন্য খুলে যাও, আমি প্রভুর উপাসনা করতে ভেতরে আস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ওইগুলো প্রভুর দ্বার| একমাত্র ধার্ম্মিক লোকরাই ওর মধ্যে দিয়ে য়ে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হে প্রভু, আমার প্রার্থনার উত্তর দেওয়ার জন্য এবং আমাকে রক্ষা করবার জন্য আপনাকে ধন্যবাদ জান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়ে পাথরটিকে স্থপতিরা চায় নি, সেটাই হয়ে গেল মুখ্য প্রস্ত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 এটি করেছেন এবং এটি দেখতে অদ্ভুত লাগ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জকের দিন সেই দিন যা প্রভু সৃষ্টি করেছেন| আজ আমাদের আনন্দ করতে দিন, সুখী হত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্রায়েল এই কথা বল, “তাঁর প্রকৃত প্রেম চির প্রবহমান থাক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লোকেরা বললো, “প্রভুর প্রশংসা কর! প্রভু আমাদের রক্ষা করেছে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েই লোকটিকে স্বাগত জানাও, য়ে প্রভুর নাম নিয়ে আসছে|” যাজকরা উত্তর দিয়েছিলো, “আমরা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গৃহে স্বাগত জানা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প্রভুই ঈশ্বর এবং তিনি আমাদের গ্রহণ করেন| বলির জন্য একটা মেষ বাঁধ এবং সেটাকে বেদীর কোণ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, আপনিই আমার ঈশ্বর, আপনাকে ধন্যবাদ দিই| আমি আপনার প্রশংসা কর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প্রভুর প্রশংসা কর! কারণ তিনি মঙ্গলময়| তাঁর প্রকৃত প্রেম চিরন্ত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জকরা তোমরা বল, “তাঁর প্রকৃত প্রেম চির প্রবহমান থাক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লোকেরা যারা প্রভুকে উপাসনা কর, তোমরা বলো, “তাঁর প্রকৃত প্রেম চির প্রবহমান থাক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সমস্যায় পড়েছিলাম তাই সাহায্যের জন্য আমি প্রভুকে ডেকেছিলাম| প্রভু আমায় উত্তর দিয়েছ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মুক্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সঙ্গে প্রভু আছেন, তাই আমি ভয় পাবো না| লোকেরা আমাকে আহত করার জন্য কিছু কর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ই আমার সহায়| আমি আমার শত্রুদের পরাজিত দেখ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2026-07-31T16:45:19Z</dcterms:created>
  <dcterms:modified xsi:type="dcterms:W3CDTF">2026-07-31T16:45:19Z</dcterms:modified>
  <dc:title>சங்கீதம் : 118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