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னை நம்புவதைப் பார்க்கிலும், கர்த்தர் பேரில் பற்றுதலாயிருப்பதே நல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ரபுக்களை நம்புவதைப் பார்க்கிலும், கர்த்தர் பேரில் பற்றுதலாயிருப்பதே நல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ல்லா ஜாதியாரும் என்னை வளைந்துகொள்ளுகிறார்கள்; கர்த்தருடைய நாமத்தினால் அவர்களைச் சங்கரி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ைச் சுற்றிலும் வளைந்துகொள்ளுகிறார்கள்; கர்த்தருடைய நாமத்தினால் அவர்களைச் சங்கரிப்ப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னீக்களைப்போல என்னை வளைந்துகொள்ளுகிறார்கள்; முள்ளில் பற்றின நெருப்பைப்போல அணைந்து போவார்கள்; கர்த்தருடைய நாமத்தினால் அவர்களைச் சங்கரிப்ப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னீக்களைப்போல என்னை வளைந்துகொள்ளுகிறார்கள்; முள்ளில் பற்றின நெருப்பைப்போல அணைந்து போவார்கள்; கர்த்தருடைய நாமத்தினால் அவர்களைச் சங்கரிப்ப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விழும்படி நீ என்னைத் தள்ளினாய்; கர்த்தரோ எனக்கு உதவிசெய்த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என் பெலனும் என் கீதமுமானார்; அவர் எனக்கு இரட்சிப்புமான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திமான்களுடைய கூடாரங்களில் இரட்சிப்பின் கெம்பீரசத்தமுண்டு; கர்த்தரின் வலதுகரம் பராக்கிரமஞ்செய்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ின் வலதுகரம் உயர்ந்திருக்கிறது; கர்த்தரின் வலதுகரம் பராக்கிரமஞ்செய்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ைத் துதியுங்கள் அவர் நல்லவர், அவர் கிருபை என்றுமுள்ள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சாவாமல், பிழைத்திருந்து கர்த்தருடைய செய்கைகளை விவரிப்ப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என்னை வெகுவாய்த் தண்டித்தும், என்னைச் சாவுக்கு ஒப்புக்கொடுக்கவ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தியின் வாசல்களைத் திறவுங்கள்; நான் அவைகளுக்குள் பிரவேசித்துக் கர்த்தரைத் துதி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ின் வாசல் இதுவே; நீதிமான்கள் இதற்குள் பிரவேசி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ர் எனக்குச் செவிகொடுத்து, எனக்கு இரட்சிப்பாயிருந்தபடியால் நான் உம்மைத் துதிப்ப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ீடுகட்டுகிறவர்கள் ஆகாதென்று தள்ளின கல்லே மூலைக்குத் தலைக்கல்லாயிற்ற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ு கர்த்தராலே ஆயிற்று, அது நம்முடைய கண்களுக்கு ஆச்சரியமா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ு கர்த்தர் உண்டுபண்ணின நாள், இதிலே களிகூர்ந்து மகிழக்கடவ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ாவே, இரட்சியும், கர்த்தாவே, காரியத்தை வாய்க்கப்பண்ண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ாவே, இரட்சியும், கர்த்தாவே, காரியத்தை வாய்க்கப்பண்ண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கிருபை என்றுமுள்ளதென்று இஸ்ரவேல் சொல்வத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டைய நாமத்தினாலே வருகிறவர் ஸ்தோத்திரிக்கப்பட்டவர்; கர்த்தருடைய ஆலயத்திலிருந்து உங்களை ஆசீர்வதிக்கிற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் நம்மைப் பிரகாசிப்பிக்கிற தேவனாயிருக்கிறார்; பண்டிகைப்பலியைக் கொண்டுபோய் பலிபீடத்தின் கொம்புகளில் கயிறுகளால் கட்ட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் நம்மைப் பிரகாசிப்பிக்கிற தேவனாயிருக்கிறார்; பண்டிகைப்பலியைக் கொண்டுபோய் பலிபீடத்தின் கொம்புகளில் கயிறுகளால் கட்ட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ர் என்தேவன், நான் உம்மைத் துதிப்பேன்; நீர் என் தேவன், நான் உம்மை உயர்த்துவ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ைத் துதியுங்கள், அவர் நல்லவர்; அவர் கிருபை என்றுமுள்ள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கிருபை என்றுமுள்ளதென்று ஆரோனின் குடும்பத்தார் சொல்வார்கள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கிருபை என்றுமுள்ளதென்று, கர்த்தருக்குப் பயப்படுகிறவர்கள் சொல்வார்கள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ெருக்கத்திலிருந்து கர்த்தரை நோக்கிக் கூப்பிட்டேன், கர்த்தர் என்னைக் கேட்டருளி விசாலத்திலே வைத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என் பட்சத்தில் இருக்கிறார், நான் பயப்படேன்; மனுஷன் எனக்கு என்னசெய்வான்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 அநுகூலம் பண்ணுகிறவர்கள் நடுவில் கர்த்தர் என் பட்சத்தில் இருக்கிறார்; என் சத்துருக்களில் சரிக்கட்டுதலைக் காண்ப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 அநுகூலம் பண்ணுகிறவர்கள் நடுவில் கர்த்தர் என் பட்சத்தில் இருக்கிறார்; என் சத்துருக்களில் சரிக்கட்டுதலைக் காண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ಮನುಷ್ಯರಲ್ಲಿ ಭರ ವಸವಿಡುವದಕ್ಕಿಂತ ಕರ್ತನಲ್ಲಿ ನಂಬಿಕೆಯಿಡುವದು ಒಳ್ಳೇ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ಧಿಪತಿಗಳಲ್ಲಿ ಭರವಸವಿಡುವದಕ್ಕಿಂತ ಕರ್ತನನ್ನು ನಂಬಿಕೊಳ್ಳುವದು ಒಳ್ಳೇ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ಎಲ್ಲಾ ಜನಾಂಗದವರು ನನ್ನನ್ನು ಸುತ್ತಿಕೊಂಡರು; ನಾನು ಕರ್ತನ ಹೆಸರಿನಲ್ಲಿ ಅವರನ್ನು ನಾಶಮಾಡು 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ರು ನನ್ನನ್ನು ಸುತ್ತಿಕೊಂಡರು; ಹೌದು, ನನ್ನನ್ನು ಸುತ್ತಿಕೊಂಡರು; ಕರ್ತನ ಹೆಸರಿನಲ್ಲಿ ಅವ ರನ್ನು ಸಂಹ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ಜೇನ್ನೊಣಗಳ ಹಾಗೆ ನನ್ನನ್ನು ಸುತ್ತಿಕೊಂಡರೂ ಅವರು ಮುಳ್ಳುಗಳ ಬೆಂಕಿಯ ಹಾಗೆ ಆರಿಹೋಗುತ್ತಾರೆ, ಕರ್ತನ ಹೆಸರಿನ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ಅವ ರನ್ನು ಸಂಹ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ಾನು ಬೀಳುವ ಹಾಗೆ ನೀನು ನನ್ನನ್ನು ಕಠಿಣವಾಗಿ ನೂಕಿದ್ದೀ; ಆದರೆ ಕರ್ತನು ನನಗೆ ಸಹಾಯ ಮಾಡ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ನ್ನ ಬಲವೂ ಕೀರ್ತನೆಯೂ ಕರ್ತನೇ; ಆತನೇ ನನಗೆ ರಕ್ಷಣೆಯಾ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ರಕ್ಷಣೆಯ ಉತ್ಸಾಹದ ಧ್ವನಿಯು ನೀತಿವಂತರ ಗುಡಾರಗಳಲ್ಲಿ ಅದೆ; ಕರ್ತನ ಬಲಗೈ ಪರಾಕ್ರಮವನ್ನು ನಡ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ರ್ತನ ಬಲಗೈ ಉನ್ನತವಾಗಿದೆ; ಕರ್ತನ ಬಲಗೈ ಪರಾಕ್ರಮವನ್ನು ನಡ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ಕರ್ತನಿಗೆ ಉಪಕಾರಸ್ತುತಿ ಮಾಡಿರಿ; ಆತನು ಒಳ್ಳೆಯವನು; ಆತನ ಕರು ಣೆಯು ಯುಗಯುಗಕ್ಕೂ ಇ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ಾನು ಸಾಯದೆ ಬದುಕಿ, ಕರ್ತನ ಕಾರ್ಯಗಳನ್ನು ಪ್ರಕಟ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ಕರ್ತನು ನನ್ನನ್ನು ಕಠಿಣವಾಗಿ ಶಿಕ್ಷಿಸಿದನು; ಮರಣಕ್ಕೆ ನನ್ನನ್ನು ಒಪ್ಪ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ನೀತಿಯ ಬಾಗಲುಗಳನ್ನು ನನಗೆ ತೆರೆಯಿರಿ; ಅವುಗಳೊಳಗೆ ಪ್ರವೇಶಿಸಿ ಕರ್ತನನ್ನು ಕೊಂಡಾಡು 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ಇದೇ ಕರ್ತನ ಬಾಗಲು, ನೀತಿವಂತರು ಅದರಲ್ಲಿ ಪ್ರವೇಶ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ಿನ್ನನ್ನು ಕೊಂಡಾಡು ವೆನು; ನನಗೆ ನೀನು ಉತ್ತರಕೊಟ್ಟು, ನನ್ನ ರಕ್ಷಣೆಯಾ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ಮನೆ ಕಟ್ಟುವವರು ತಳ್ಳಿದ ಕಲ್ಲೇ ಮುಖ್ಯವಾದ ಮೂಲೆಗಲ್ಲ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ಇದು ಕರ್ತನಿಂದುಂಟಾಗಿ ನಮ್ಮ ಕಣ್ಣುಗಳಿಗೆ ಆಶ್ಚರ್ಯ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ಕರ್ತನು ಮಾಡಿದ ದಿನವು ಇದೇ; ಇದರಲ್ಲಿ ನಾವು ಉಲ್ಲಾಸಿಸಿ ಸಂತೋಷಪಡುವ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ಓ ಕರ್ತನೇ, ರಕ್ಷಿಸಬೇಕು ಎಂದು ನಾನು ನಿನ್ನನ್ನು ಬೇಡುತ್ತೇನೆ. ಓ ಕರ್ತನೇ, ಅಭಿವೃದ್ಧಿಯನ್ನು ಕೊಡು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ನ್ನು ಬೇ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ತನ ಕರುಣೆಯು ಯುಗಯುಗಕ್ಕೂ ಇದೆ ಎಂದು ಇಸ್ರಾಯೇಲ್‌ ಹೇ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ಕರ್ತನ ಹೆಸರಿನಲ್ಲಿ ಬರುವವನಿಗೆ ಆಶೀರ್ವಾದವಾಗಲಿ; ಕರ್ತನ ಆಲಯ ದೊಳಗಿಂದ ನಾವು ನಿಮ್ಮನ್ನು ಆಶೀರ್ವದಿಸಿ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ದೇವರು ಕರ್ತನಾಗಿದ್ದಾನೆ. ಆತನು ನಮಗೆ ಬೆಳಕನ್ನು ತೋರಿಸಿದ್ದಾನೆ. ಬಲಿ (ಪಶುವನ್ನು) ಹಗ್ಗಗಳಿಂದ ಕಟ್ಟಿ ಬಲಿಪೀಠ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ಂಬುಗಳಿಗೆ ಕಟ್ಟಿರ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ನೀನು ನನ್ನ ದೇವರಾಗಿದ್ದೀ; ನಿನ್ನನ್ನು ಕೊಂಡಾಡುವೆನು; ನನ್ನ ದೇವರೇ, ನಿನ್ನನ್ನು ಘನಪಡ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ಕರ್ತನನ್ನು ಕೊಂಡಾಡಿರಿ; ಆತನು ಒಳ್ಳೆಯವನು. ಆತನ ಕರು ಣೆಯು ಯುಗಯುಗಕ್ಕೂ ಅ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ತನ ಕರುಣೆಯು ಯುಗಯುಗಕ್ಕೂ ಇದೆ ಎಂದು ಆರೋನನ ಮನೆಯವರು ಹೇ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ತನ ಕರುಣೆಯು ಯುಗಯುಗಕ್ಕೂ ಇದೆ ಎಂದು ಕರ್ತನಿಗೆ ಭಯಪಡುವವರು ಹೇ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ಇಕ್ಕಟ್ಟಿನೊಳಗಿಂದ ಕರ್ತನಿಗೆ ಕೂಗಿದೆನು; ಕರ್ತನು ಉತ್ತರ ಕೊಟ್ಟು ನನ್ನನ್ನು ವಿಶಾಲ ಸ್ಥಳದಲ್ಲಿ ನಿಲ್ಲಿಸ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ಕರ್ತನು ನನ್ನ ಪರವಾಗಿದ್ದಾನೆ; ನಾನು ಭಯಪಡೆನು; ಮನುಷ್ಯನು ನನಗೆ ಏನು ಮಾಡುವನ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ನಗೆ ಸಹಾಯ ಮಾಡುವವರೊಂದಿಗೆ ಕರ್ತನು ನನ್ನ ಪಕ್ಷವನ್ನು ಹಿಡಿಯುತ್ತಾನೆ. ಆದದರಿಂದ ನಾನು ನನ್ನ ಹಗೆಯವರ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ಾಶೆಯನ್ನು ತೀರಿಸು ವದನ್ನು ನಾನು ನೋ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2026-06-03T08:57:37Z</dcterms:created>
  <dcterms:modified xsi:type="dcterms:W3CDTF">2026-06-03T08:57:37Z</dcterms:modified>
  <dc:title>சங்கீதம் : 118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