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ிறிஸ்து இயேசுவுக்குள் அவர் நம்மிடத்தில் வைத்த தயவினாலே, தம்முடைய கிருபையின் மகா மேன்மையான ஐசுவரியத்தை வருங்காலங்களில் விளங்கச்செய்வதற்காக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ிறிஸ்து இயேசுவுக்குள் அவர் நம்மிடத்தில் வைத்த தயவினாலே, தம்முடைய கிருபையின் மகா மேன்மையான ஐசுவரியத்தை வருங்காலங்களில் விளங்கச்செய்வதற்காக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ிறிஸ்து இயேசுவுக்குள் நம்மை அவரோடேகூட எழுப்பி, உன்னதங்களிலே அவரோடேகூட உட்காரவும் செய்த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ிருபையினாலே விசுவாசத்தைக்கொண்டு இரட்சிக்கப்பட்டீர்கள்; இது உங்களால் உண்டானதல்ல, இது தேவனுடைய ஈவு;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ஒருவரும் பெருமைபாராட்டாதபடிக்கு இது கிரியைகளினால் உண்டானதல்ல;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னெனில், நற்கிரியைகளைச் செய்கிறதற்கு நாம் கிறிஸ்து இயேசுவுக்குள் சிருஷ்டிக்கப்பட்டு, தேவனுடைய செய்கையாயிருக்கிறோம்; அவைகளில் நாம் நடக்கும்படி அவர் முன்னதாக அவைகளை ஆயத்தம்பண்ணியிருக்கி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னெனில், நற்கிரியைகளைச் செய்கிறதற்கு நாம் கிறிஸ்து இயேசுவுக்குள் சிருஷ்டிக்கப்பட்டு, தேவனுடைய செய்கையாயிருக்கிறோம்; அவைகளில் நாம் நடக்கும்படி அவர் முன்னதாக அவைகளை ஆயத்தம்பண்ணியிருக்கி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னபடியினால் முன்னே மாம்சத்தின்படி புறஜாதியாராயிருந்து, மாம்சத்தில் கையினாலே செய்யப்படுகிற விருத்தசேதனமுடையவர்களால் விருத்தசேதனமில்லாதவர்களென்னப்பட்ட நீங்கள்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னபடியினால் முன்னே மாம்சத்தின்படி புறஜாதியாராயிருந்து, மாம்சத்தில் கையினாலே செய்யப்படுகிற விருத்தசேதனமுடையவர்களால் விருத்தசேதனமில்லாதவர்களென்னப்பட்ட நீங்கள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க்காலத்திலே இயேசுகிறிஸ்துவைச் சேராதவர்களும், இஸ்ரவேலுடைய காணியாட்சிக்குப் புறம்பானவர்களும், வாக்குத்தத்தத்தின் உடன்படிக்கைகளுக்கு அந்நியரும், நம்பிக்கையில்லாதவர்களும், இவ்வுலகத்தில் தேவனற்றவர்களுமாயிருந்தீர்களென்று நினைத்துக்கொள்ளுங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க்கிரமங்களினாலும் பாவங்களினாலும் மரித்தவர்களாயிருந்த உங்களை உயிர்ப்பித்த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க்காலத்திலே இயேசுகிறிஸ்துவைச் சேராதவர்களும், இஸ்ரவேலுடைய காணியாட்சிக்குப் புறம்பானவர்களும், வாக்குத்தத்தத்தின் உடன்படிக்கைகளுக்கு அந்நியரும், நம்பிக்கையில்லாதவர்களும், இவ்வுலகத்தில் தேவனற்றவர்களுமாயிருந்தீர்களென்று நினைத்துக்கொள்ளுங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க்காலத்திலே இயேசுகிறிஸ்துவைச் சேராதவர்களும், இஸ்ரவேலுடைய காணியாட்சிக்குப் புறம்பானவர்களும், வாக்குத்தத்தத்தின் உடன்படிக்கைகளுக்கு அந்நியரும், நம்பிக்கையில்லாதவர்களும், இவ்வுலகத்தில் தேவனற்றவர்களுமாயிருந்தீர்களென்று நினைத்துக்கொள்ளுங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ுன்னே தூரமாயிருந்த நீங்கள் இப்பொழுது கிறிஸ்து இயேசுவுக்குள் கிறிஸ்துவின் இரத்தத்தினாலே சமீபமானீ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ப்படியெனில், அவரே நம்முடைய சமாதானகாரராகி, இருதிறத்தாரையும் ஒன்றாக்கி, பகையாக நின்ற பிரிவினையாகிய நடுச்சுவரைத் தகர்த்த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ப்படியெனில், அவரே நம்முடைய சமாதானகாரராகி, இருதிறத்தாரையும் ஒன்றாக்கி, பகையாக நின்ற பிரிவினையாகிய நடுச்சுவரைத் தகர்த்த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ட்டதிட்டங்களாகிய நியாயப்பிரமாணத்தைத் தம்முடைய மாம்சத்தினாலே ஒழித்து, இருதிறத்தாரையும் தமக்குள்ளாக ஒரே புதிய மனுஷனாகச் சிருஷ்டித்து, இப்படிச் சமாதானம்பண்ணி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கையைச் சிலுவையினால் கொன்று, அதினாலே இருதிறத்தாரையும் ஒரே சரீரமாக தேவனுக்கு ஒப்புரவாக்கின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கையைச் சிலுவையினால் கொன்று, அதினாலே இருதிறத்தாரையும் ஒரே சரீரமாக தேவனுக்கு ஒப்புரவாக்கின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ல்லாமலும் அவர் வந்து, தூரமாயிருந்த உங்களுக்கும், சமீபமாயிருந்த அவர்களுக்கும், சமாதானத்தைச் சுவிசேஷமாக அறிவித்த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தப்படியே நாம் இருதிறத்தாரும் ஒரே ஆவியினாலே பிதாவினிடத்தில் சேரும் சிலாக்கியத்தை அவர்மூலமாய்ப் பெற்றிருக்கிறோ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ைகளில் நீங்கள் முற்காலத்திலே இவ்வுலக வழக்கத்திற்கேற்றபடியாகவும், கீழ்ப்படியாமையின் பிள்ளைகளிடத்தில் இப்பொழுது கிரியைசெய்கிற ஆகாயத்து அதிகாரப் பிரபுவாகிய ஆவிக்கேற்றபடியாகவும் நடந்துகொண்டீ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கையால், நீங்கள் இனி அந்நியரும் பரதேசிகளுமாயிராமல், பரிசுத்தவான்களோடே ஒரே நகரத்தாரும் தேவனுடைய வீட்டாருமாயிருந்து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கையால், நீங்கள் இனி அந்நியரும் பரதேசிகளுமாயிராமல், பரிசுத்தவான்களோடே ஒரே நகரத்தாரும் தேவனுடைய வீட்டாருமாயிருந்து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ோஸ்தலர் தீர்க்கதரிசிகளென்பவர்களுடைய அஸ்திபாரத்தின்மேல் கட்டப்பட்டவர்களுமாயிருக்கிறீர்கள்; அதற்கு இயேசுகிறிஸ்து தாமே மூலைக்கல்லாயிருக்கிறார்;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ோஸ்தலர் தீர்க்கதரிசிகளென்பவர்களுடைய அஸ்திபாரத்தின்மேல் கட்டப்பட்டவர்களுமாயிருக்கிறீர்கள்; அதற்கு இயேசுகிறிஸ்து தாமே மூலைக்கல்லாயிருக்கிறார்;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மேல் மாளிகை முழுவதும் இசைவாய் இணைக்கப்பட்டு, கர்த்தருக்குள் பரிசுத்த ஆலயமாக எழும்புகிறது;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மேல் நீங்களும் ஆவியினாலே தேவனுடைய வாசஸ்தலமாகக் கூட்டிக்கட்டப்பட்டுவருகிறீ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ைகளில் நீங்கள் முற்காலத்திலே இவ்வுலக வழக்கத்திற்கேற்றபடியாகவும், கீழ்ப்படியாமையின் பிள்ளைகளிடத்தில் இப்பொழுது கிரியைசெய்கிற ஆகாயத்து அதிகாரப் பிரபுவாகிய ஆவிக்கேற்றபடியாகவும் நடந்துகொண்டீ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ுக்குள்ளே நாமெல்லாரும் முற்காலத்திலே நமது மாம்ச இச்சையின்டியே நடந்து, நமது மாம்சமும் மனசும் விரும்பினவைகளைச் செய்து, சுபாவத்தினாலே மற்றவர்களைப்போலக் கோபாக்கினையின் பிள்ளைகளாயிருந்தோ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ுக்குள்ளே நாமெல்லாரும் முற்காலத்திலே நமது மாம்ச இச்சையின்டியே நடந்து, நமது மாம்சமும் மனசும் விரும்பினவைகளைச் செய்து, சுபாவத்தினாலே மற்றவர்களைப்போலக் கோபாக்கினையின் பிள்ளைகளாயிருந்தோ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ேவனோ இரக்கத்தில் ஐசுவரியமுள்ளவராய் நம்மில் அன்புகூர்ந்த தம்முடைய மிகுந்த அன்பினாலே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ேவனோ இரக்கத்தில் ஐசுவரியமுள்ளவராய் நம்மில் அன்புகூர்ந்த தம்முடைய மிகுந்த அன்பினாலே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க்கிரமங்களில் மரித்தவர்களாயிருந்த நம்மைக் கிறிஸ்துவுடனேகூட உயிர்ப்பித்தார்; கிருபையினாலே இரட்சிக்கப்பட்டீ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37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క్రీస్తుయేసునందు ఆయన మనకు చేసిన ఉపకారముద్వారా అత్యధికమైన తన కృపా మహదైశ్వర్యమును రాబోవు యుగముల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నుపరచునిమిత్తమ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క్రీస్తుయేసునందు మనలను ఆయనతోకూడ లేపి, పరలోకమందు ఆయనతోకూడ కూర్చుండబెట్ట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మీరు విశ్వాసముద్వారా కృపచేతనే రక్షింపబడియున్నారు; ఇది మీవలన కలిగినది కాదు, దేవుని వరమ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అది క్రియలవలన కలిగినదికాదు గనుక ఎవడును అతిశయపడ వీలు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మరియు వాటియందు మనము నడుచుకొనవలెనని దేవుడు ముందుగా సిద్ధపరచిన సత్‌క్రియలు చేయుటకై, మన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్రీస్తుయేసునందు సృష్ఠింపబడినవారమై ఆయన చేసిన పనియైయున్నా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కాబట్టి మునుపు శరీరవిషయములో అన్యజనులైయుండి, శరీరమందు చేతితో చేయబడిన సున్నతి గలవారు అనబడ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ిచేత సున్నతిలేనివారనబడిన మీ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ఆ కాలమందు ఇశ్రాయేలుతో సహపౌరులుకాక, పరదేశులును, వాగ్దాన నిబంధనలు లేని పరజనులు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మీ అపరాధములచేతను పాపములచేతను మీరు చచ్చినవారై యుండగా, ఆయన మిమ్మును క్రీస్తుతో కూడ బ్రదిక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ీక్షణలేనివారును, లోక మందు దేవుడులేనివారునైయుండి, క్రీస్తుకు దూరస్థులై యుంటిరని మీరు జ్ఞాపక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సికొన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అయినను మునుపు దూరస్థులైన మీరు ఇప్పుడు క్రీస్తుయేసునందు క్రీస్తు రక్తమువలన సమీపస్థులై య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ఆయన మన సమాధానమైయుండి మీకును మాకును ఉండిన ద్వేషమును, అనగా విధిరూపకమైన ఆజ్ఞలుగల ధర్మశాస్త్ర 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న శరీరమందు కొట్టివేయుటచేత మధ్యగోడను పడగొట్టి, మన ఉభయులను ఏకము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ఇట్లు సంధిచేయుచు, ఈ యిద్దరిని తనయందు ఒక్క నూతన పురుషునిగా సృష్టించ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తన సిలువవలన ఆ ద్వేషమును సంహరించి, దాని ద్వారా వీరిద్దరిని ఏకశరీరముగా చేసి, దేవుని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మాధానపరచవలెనని యీలాగు చేసెను గనుక ఆయనయే మనకు సమాధానకారకుడై య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మరియు ఆయన వచ్చి దూరస్థులైన మీకును సమీపస్థులైన వారికిని సమాధాన సువార్తను ప్రకట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ఆయన ద్వారానే మనము ఉభయులము ఒక్క ఆత్మయందు తండ్రిసన్నిధికి చేరగలిగియున్నా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మీరు వాటిని చేయుచు, వాయు మండల సంబంధమైన అధిపతిని, అనగా అవిధేయులైన వారిని ఇప్పుడు ప్రేరేపించ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కాబట్టి మీరికమీదట పరజనులును పరదేశులునై యుండక, పరిశుద్ధులతో ఏక పట్టణస్థులును దేవుని యింటివారున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క్రీస్తుయేసే ముఖ్యమైన మూలరాయియై యుండగా అపొస్తలులును ప్రవక్తలును వేసిన పునాదిమీద మీ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ట్టబడియ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ప్రతి కట్టడమును ఆయనలో చక్కగా అమర్చబడి, ప్రభువునందు పరిశుద్ధమైన దేవాలయ మగుటకు వృద్ధిపొందుచ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ఆయనలో మీరు కూడ ఆత్మమూలముగా దేవునికి నివాసస్థలమై యుండుటకు కట్టబడుచ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శక్తికి అధిపతిని అనుసరించి, యీ ప్రపంచ ధర్మముచొప్పున మునుపు నడుచుకొంట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వారితో కలిసి మనమందరమును శరీరముయొక్కయు మనస్సుయొక్కయు కోరికలను నెరవేర్చుకొనుచు, మన శరీరాశ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నుసరించి మునుపు ప్రవర్తించుచు, కడమ వారివలెనే స్వభావసిద్ధముగా దైవోగ్రతకు పాత్రులమై యుంటిమ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అయినను దేవుడు కరుణాసంపన్నుడై యుండి, మనము మన అపరాధములచేత చచ్చినవారమై యుండినప్పుడు సయితము మనయెడ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ూపిన తన మహా ప్రేమచేత మనలను క్రీస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కృపచేత మీరు రక్షింపబడియ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2026-08-01T18:03:53Z</dcterms:created>
  <dcterms:modified xsi:type="dcterms:W3CDTF">2026-08-01T18:03:53Z</dcterms:modified>
  <dc:title>எபேசியர்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