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5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ந்தேகொஸ்தே நாளில் சீஷர்கள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த்த காற்றாய்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வீனர் எம் உள்ளத்த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ெலன் பெற்ற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கப்படும் நல் நாளுக்கென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ற்ற உம் ஆவி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க்கப்படுத்தாது பாதுகா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வழியில் நட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கோட்டைகள் தகர்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் சாற்ற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ப்பும் தேவா உம் ஆவியி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யாய் நின்று யுத்தம்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்தி ஈவீர் இந்நே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ளைத்துப் போன உள்ளம் பெலனட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ைவிடா சேவை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் இயேசுவின் சாட்சிய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ல் எங்கும் ஜீவித்திட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ார் மீதே இவ்வேள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 பலமாய் இறங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மாரி பெய்திடவே இப்போ அனு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ட்டெரிக்கும் தேவ அக்கின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ிகரிக்கும் எ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்றங் குறைகள் கற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ும் நீக்கி சுத்தம்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2026-07-30T14:05:24Z</dcterms:created>
  <dcterms:modified xsi:type="dcterms:W3CDTF">2026-07-30T14:05:24Z</dcterms:modified>
  <dc:title>துதிப் பாடல்கள் : 188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