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ேடிட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டலுக்குச் சொந்தக்கா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 அல்லேலு பாடு அல்லே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 அல்லேல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ப்பைக்குள் கி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ூசியாக இருந்தே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கரம் நீட்டி தூக்கி 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த்தில் இருந்த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த்தோடு நடந்த போது- அ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ைகள் என்னை தூக்கி வந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பாடல் பாடி ஆட்டம் ஆ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ங்கள் கடந்து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கள் எல்லாம் மாறிட்ட – நீர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ை நான் என்று நினை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ப்பா புகழ் பாடி என்னை மற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ும் நம்பிக்க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என்று சொல்லி ஆராதிப்பே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தேவனே வெற்றியின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ட்சமாக யுத்தம் செய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ிட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2026-09-08T19:32:44Z</dcterms:created>
  <dcterms:modified xsi:type="dcterms:W3CDTF">2026-09-08T19:32:44Z</dcterms:modified>
  <dc:title>துதிப் பாடல்கள் : 290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