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ly a few more years, 
Only a few more cares ; 
Only a few more smiles and tears, 
Only a few more prayers,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nly a few more wrongs, 
Only a few more sighs ; 
Only a few more earthly songs, 
Only a few good-byes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n an eternal stay ; 
Then an eternal throng ; 
hen an eternal, glorious day; 
Then an eternal song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2026-07-09T08:54:17Z</dcterms:created>
  <dcterms:modified xsi:type="dcterms:W3CDTF">2026-07-09T08:54:17Z</dcterms:modified>
  <dc:title>Hymn : 916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