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து போல் பக்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தையில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நீட்டுமே – அழ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ியாவின் தேவன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ரல்கள் பெரு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் பிள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ுணை வாருமே – அழ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ன்றேன் அன்புள்ள 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கலங்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பதில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் எதிர் நோக்க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் பின் தொடர்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த வாக்க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ேயை நடத்தினீரே – அழ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க்கினி சூளையிலும் அருக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2026-07-30T21:39:24Z</dcterms:created>
  <dcterms:modified xsi:type="dcterms:W3CDTF">2026-07-30T21:39:24Z</dcterms:modified>
  <dc:title>துதிப் பாடல்கள் : 131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