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7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 ஒளியை எனில் வீசியே – இருள் நீக்க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க்தியில்லை நான் ஆராதி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ுக்தியில்லை உம்மைத் துதி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 ஆவியின் வல்லமைய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க்தியைத் தாரும் உத்தமராய் – உமைத் துதி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ன்றியால் உள்ளம் பூரிக்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ே உம்மில் நான் நிற்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றும் உதிரம் சிந்தின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றும் உன் அன்பு பெர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ள்ளமாயு புரண்டோட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ம்மட்டும் கிருபை தந்த தே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சத்துருவான சாத்தான் என்ன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ம் நெருங்கி ஏய்க்கை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னே ஜெயம் பெற்ற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 ஆவி வல்லமையை – என்னில் ஊற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ஜெபத்தில் ஆவி என் அகத்தில் ஊற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பத்தினால் உலகை நான் ஜெயி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ா உலகை நீர் ஜெயி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நாமத்தினால் நான் ஜெயிப்பேன் – அல்லேலூயா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மேலும் கிருபை தாரும் மு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றும் என்றும் உம்மில் நான் நிற்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ீர் என்னில் உருவா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க் காண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ோதிக்கப்பட்ட தூய தே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தனையில் பெலன் தாரும் தே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ங்கள் தொல்லை சூழ்கை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2026-06-15T08:01:05Z</dcterms:created>
  <dcterms:modified xsi:type="dcterms:W3CDTF">2026-06-15T08:01:05Z</dcterms:modified>
  <dc:title>துதிப் பாடல்கள் : 400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