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பறிக்க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ிக்கின்றேன் இயேசு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 கிறிஸ்து வசன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ளும் சந்தோஷ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 வறுமை வே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நான் பிரிக்க முடிய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ர் எனக்காய் யுத்த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க்கம் எனக்கு இனி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 துதித்து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த்திடுவேன் சத்துர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கைவிடா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கைவ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வயிற்றில் தா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 முழுதும் தாங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வார் தப்புவ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ந்துவார்; என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யன் இயேசு ஆடு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லால் பய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2026-07-31T14:53:46Z</dcterms:created>
  <dcterms:modified xsi:type="dcterms:W3CDTF">2026-07-31T14:53:46Z</dcterms:modified>
  <dc:title>துதிப் பாடல்கள் : 401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