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0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் பறிக்க முடிய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ிக்கின்றேன் இயேசு நாம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யேசு கிறிஸ்து வசன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நாளும் சந்தோஷ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தி வறுமை வே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ுநான் பிரிக்க முடியு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ர்த்தர் எனக்காய் யுத்தம் செய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க்கம் எனக்கு இனிய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ு துதித்து நா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ரத்திடுவேன் சத்துரு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ட்டும் கைவிடா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யும் கைவிடமா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ின் வயிற்றில் தாங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ுள் முழுதும் தாங்க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ுவார் தப்புவ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ந்துவார்; என் தெய்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யன் இயேசு ஆடு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லால் பய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2026-09-15T19:15:28Z</dcterms:created>
  <dcterms:modified xsi:type="dcterms:W3CDTF">2026-09-15T19:15:28Z</dcterms:modified>
  <dc:title>துதிப் பாடல்கள் : 401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