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ன்மைபாராட்டுகிறது எனக்குத் தகுதியல்லவே; ஆகிலும், கர்த்தர் அருளிய தரிசனங்களையும் வெளிப்படுத்தல்களையும் சொல்ல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ன்மைபாராட்டுகிறது எனக்குத் தகுதியல்லவே; ஆகிலும், கர்த்தர் அருளிய தரிசனங்களையும் வெளிப்படுத்தல்களையும் சொல்ல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றிஸ்துவுக்குள்ளான ஒரு மனுஷனை அறிவேன்; அவன் பதினாலு வருஷத்திற்கு முன்னே மூன்றாம் வானம்வரைக்கும் எடுக்கப்பட்டான்; அவன் சரீரத்திலிருந்தானோ, சரீரத்திற்குப் புறம்பேயிருந்தானோ, அதை அறியேன்; தேவன் அறிவ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றிஸ்துவுக்குள்ளான ஒரு மனுஷனை அறிவேன்; அவன் பதினாலு வருஷத்திற்கு முன்னே மூன்றாம் வானம்வரைக்கும் எடுக்கப்பட்டான்; அவன் சரீரத்திலிருந்தானோ, சரீரத்திற்குப் புறம்பேயிருந்தானோ, அதை அறியேன்; தேவன் அறிவ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் பரதீசுக்குள் எடுக்கப்பட்டு, மனுஷர் பேசப்படாததும் வாக்குக்கெட்டாததுமாகிய வார்த்தைகளைக் கேட்டானென்று அறிந்திரு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ரீரத்திலிருந்தானோ, சரீரத்திற்குப் புறம்பேயிருந்தானோ, அதை அறியேன்; தேவன் அறி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ரீரத்திலிருந்தானோ, சரீரத்திற்குப் புறம்பேயிருந்தானோ, அதை அறியேன்; தேவன் அறி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ப்பட்டவனைக்குறித்து மேன்மைபாராட்டுவேன்; ஆனாலும் என்னைக்குறித்து என் பலவீனங்களிலேயன்றி, வேறொன்றிலும் மேன்மைபாராட்டமாட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த்தியமானதை நான் பேசுகிறேன்; நான் மேன்மைபாராட்ட மனதாயிருந்தாலும், நான் புத்தியீனனல்ல, ஆனாலும் ஒருவனும் என்னிடத்தில் காண்கிறதற்கும், என்னாலே கேட்கிறதற்கும் மேலாக என்னை எண்ணாதபடிக்கு அப்படிச் செய்யாதிரு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த்தியமானதை நான் பேசுகிறேன்; நான் மேன்மைபாராட்ட மனதாயிருந்தாலும், நான் புத்தியீனனல்ல, ஆனாலும் ஒருவனும் என்னிடத்தில் காண்கிறதற்கும், என்னாலே கேட்கிறதற்கும் மேலாக என்னை எண்ணாதபடிக்கு அப்படிச் செய்யாதிரு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் யோக்கியர்களென்று விளங்கும்படி உங்களிடத்தில் பேசுகிறோமென்று எண்ணுகிறீர்களோ? தேவனுக்குமுன்பாகக் கிறிஸ்துவுக்குள் பேசுகிறோம். பிரியமானவர்களே, சகலத்தையும் உங்கள் பக்திவிருத்திக்காகச் செய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, எனக்கு வெளிப்படுத்தப்பட்டவைகளுக்குரிய மேன்மையினிமித்தம் நான் என்னை உயர்த்தாதபடிக்கு, என் மாம்சத்திலே ஒரு முள் கொடுக்கப்பட்டிருக்கிறது; என்னை நான் உயர்த்தாதபடிக்கு, அது என்னைக் குட்டும் சாத்தானுடைய தூதனாயிருக்கிறது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, எனக்கு வெளிப்படுத்தப்பட்டவைகளுக்குரிய மேன்மையினிமித்தம் நான் என்னை உயர்த்தாதபடிக்கு, என் மாம்சத்திலே ஒரு முள் கொடுக்கப்பட்டிருக்கிறது; என்னை நான் உயர்த்தாதபடிக்கு, அது என்னைக் குட்டும் சாத்தானுடைய தூதனாயிருக்கிறது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, எனக்கு வெளிப்படுத்தப்பட்டவைகளுக்குரிய மேன்மையினிமித்தம் நான் என்னை உயர்த்தாதபடிக்கு, என் மாம்சத்திலே ஒரு முள் கொடுக்கப்பட்டிருக்கிறது; என்னை நான் உயர்த்தாதபடிக்கு, அது என்னைக் குட்டும் சாத்தானுடைய தூதனாயிருக்கிறது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என்னைவிட்டு நீங்கும்படிக்கு நான் மூன்றுதரம் கர்த்தரிடத்தில் வேண்டிக்கொண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என் கிருபை உனக்குப்போதும்; பலவீனத்திலே என் பலம் பூரணமாய் விளங்கும் என்றார். ஆகையால், கிறிஸ்துவின் வல்லமை என்மேல் தங்கும்படி, என் பலவீனங்களைக்குறித்து நான் மிகவும் சந்தோஷமாய் மேன்மைபாராட்டுவேன்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என் கிருபை உனக்குப்போதும்; பலவீனத்திலே என் பலம் பூரணமாய் விளங்கும் என்றார். ஆகையால், கிறிஸ்துவின் வல்லமை என்மேல் தங்கும்படி, என் பலவீனங்களைக்குறித்து நான் மிகவும் சந்தோஷமாய் மேன்மைபாராட்டுவேன்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என் கிருபை உனக்குப்போதும்; பலவீனத்திலே என் பலம் பூரணமாய் விளங்கும் என்றார். ஆகையால், கிறிஸ்துவின் வல்லமை என்மேல் தங்கும்படி, என் பலவீனங்களைக்குறித்து நான் மிகவும் சந்தோஷமாய் மேன்மைபாராட்டுவேன்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ான் பலவீனனாயிருக்கும்போதே பலமுள்ளவனாயிருக்கிறேன்; ஆகையால் கிறிஸ்துவினிமித்தம் எனக்குவரும் பலவீனங்களிலும், நிந்தைகளிலும், நெருக்கங்களிலும், துன்பங்களிலும், இடுக்கண்களிலும் நான் பிரியப்பட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ான் பலவீனனாயிருக்கும்போதே பலமுள்ளவனாயிருக்கிறேன்; ஆகையால் கிறிஸ்துவினிமித்தம் எனக்குவரும் பலவீனங்களிலும், நிந்தைகளிலும், நெருக்கங்களிலும், துன்பங்களிலும், இடுக்கண்களிலும் நான் பிரியப்பட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ன்மைபாராட்டி, புத்தியீனனாயினேன்; நீங்களே இதற்கு என்னைப் பலவந்தப்படுத்தினீர்கள். நான் ஒன்றுமில்லையென்றாலும், மகா பிரதான அப்போஸ்தலருக்கும் நான் எவ்வளவும் குறைந்தவனாயிராதபடியால், உங்களாலே மெச்சிக்கொள்ளப்படவேண்டியதாயிருந்த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் யோக்கியர்களென்று விளங்கும்படி உங்களிடத்தில் பேசுகிறோமென்று எண்ணுகிறீர்களோ? தேவனுக்குமுன்பாகக் கிறிஸ்துவுக்குள் பேசுகிறோம். பிரியமானவர்களே, சகலத்தையும் உங்கள் பக்திவிருத்திக்காகச் செய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ன்மைபாராட்டி, புத்தியீனனாயினேன்; நீங்களே இதற்கு என்னைப் பலவந்தப்படுத்தினீர்கள். நான் ஒன்றுமில்லையென்றாலும், மகா பிரதான அப்போஸ்தலருக்கும் நான் எவ்வளவும் குறைந்தவனாயிராதபடியால், உங்களாலே மெச்சிக்கொள்ளப்படவேண்டியதாயிருந்தத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ோஸ்தலனுக்குரிய அடையாளங்கள் எல்லாவிதமான பொறுமையோடும், அதிசயங்களோடும், அற்புதங்களோடும், வல்லமைகளோடும், உங்களுக்குள்ளே நடப்பிக்கப்பட்டத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ோஸ்தலனுக்குரிய அடையாளங்கள் எல்லாவிதமான பொறுமையோடும், அதிசயங்களோடும், அற்புதங்களோடும், வல்லமைகளோடும், உங்களுக்குள்ளே நடப்பிக்கப்பட்டத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திலே மற்றச் சபைகளுக்குக் குறைவாயிருந்தீர்கள்? நான் உங்களை வருத்தப்படுத்தாதிருந்ததே உங்களுக்குக் குறைவு; இந்த அநியாயத்தை எனக்கு மன்னிய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திலே மற்றச் சபைகளுக்குக் குறைவாயிருந்தீர்கள்? நான் உங்களை வருத்தப்படுத்தாதிருந்ததே உங்களுக்குக் குறைவு; இந்த அநியாயத்தை எனக்கு மன்னி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உங்களிடத்திற்கு மூன்றாந்தரம் வர ஆயத்தமாயிருக்கிறேன்; நான் உங்களை வருத்தப்படுத்துவதில்லை; நான் உங்களுடையதையல்ல, உங்களையே தேடுகிறேன்: பெற்றாருக்குப் பிள்ளைகளல்ல, பிள்ளைகளுக்குப் பெற்றார்களே பொக்கிஷங்களைச் சேர்த்துவை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உங்களிடத்திற்கு மூன்றாந்தரம் வர ஆயத்தமாயிருக்கிறேன்; நான் உங்களை வருத்தப்படுத்துவதில்லை; நான் உங்களுடையதையல்ல, உங்களையே தேடுகிறேன்: பெற்றாருக்குப் பிள்ளைகளல்ல, பிள்ளைகளுக்குப் பெற்றார்களே பொக்கிஷங்களைச் சேர்த்துவை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உங்களிடத்திற்கு மூன்றாந்தரம் வர ஆயத்தமாயிருக்கிறேன்; நான் உங்களை வருத்தப்படுத்துவதில்லை; நான் உங்களுடையதையல்ல, உங்களையே தேடுகிறேன்: பெற்றாருக்குப் பிள்ளைகளல்ல, பிள்ளைகளுக்குப் பெற்றார்களே பொக்கிஷங்களைச் சேர்த்துவை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நான் உங்களில் எவ்வளவு அதிகமாய் அன்புகூருகிறேனோ அவ்வளவு குறைவாய் உங்களால் அன்புகூரப்பட்டிருந்தாலும், மிகவும் சந்தோஷமாய் நான் உங்கள் ஆத்துமாக்களுக்காகச் செலவுபண்ணவும் செலவுபண்ணப்படவும் விரும்புகிறேன்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நான் உங்களில் எவ்வளவு அதிகமாய் அன்புகூருகிறேனோ அவ்வளவு குறைவாய் உங்களால் அன்புகூரப்பட்டிருந்தாலும், மிகவும் சந்தோஷமாய் நான் உங்கள் ஆத்துமாக்களுக்காகச் செலவுபண்ணவும் செலவுபண்ணப்படவும் விரும்புகிறேன்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 நான் வந்து உங்களை என் மனதின்படியிருக்கிறவர்களாகக் காணாமலும், நானும் உங்கள் மனதின்படியிருக்கிறவனாகக் காணப்படாமலுமிருப்பேனோவென்றும்; விரோதங்கள், கோபங்கள் வாக்குவாதங்கள், புறங்கூறுதல், கோட்சொல்லுதல், இறுமாப்பு, கலகங்கள் ஆகிய இவைகள் உங்களுக்குள்ளே உண்டாயிருக்குமோவென்றும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ாகட்டும்; நான் உங்களுக்குப் பாரமாயிருக்கவில்லை; ஆனாலும், உபாயமுள்ளவனாயிருந்து, தந்திரத்தினாலே உங்களைப் பிடித்தேன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ிடத்திற்கு அனுப்பினவர்களில் எவன்மூலமாயாவது உங்களிடத்தில் பொழிவைத் தேடினதுண்டா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ீத்து உங்களிடத்தில் வரும்படி நான் அவனைக் கேட்டுக்கொண்டு, அவனுடனேகூட ஒரு சகோதரனை அனுப்பினேன்; தீத்து உங்களிடத்தில் ஏதாவது பொழிவைத் தேடினானா? நாங்கள் ஒரே ஆவியையுடையவர்களாய், ஒரே அடிச்சுவடுகளில் நடந்தோமல்லவா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ீத்து உங்களிடத்தில் வரும்படி நான் அவனைக் கேட்டுக்கொண்டு, அவனுடனேகூட ஒரு சகோதரனை அனுப்பினேன்; தீத்து உங்களிடத்தில் ஏதாவது பொழிவைத் தேடினானா? நாங்கள் ஒரே ஆவியையுடையவர்களாய், ஒரே அடிச்சுவடுகளில் நடந்தோமல்லவா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 நான் வந்து உங்களை என் மனதின்படியிருக்கிறவர்களாகக் காணாமலும், நானும் உங்கள் மனதின்படியிருக்கிறவனாகக் காணப்படாமலுமிருப்பேனோவென்றும்; விரோதங்கள், கோபங்கள் வாக்குவாதங்கள், புறங்கூறுதல், கோட்சொல்லுதல், இறுமாப்பு, கலகங்கள் ஆகிய இவைகள் உங்களுக்குள்ளே உண்டாயிருக்குமோவென்றும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 நான் வந்து உங்களை என் மனதின்படியிருக்கிறவர்களாகக் காணாமலும், நானும் உங்கள் மனதின்படியிருக்கிறவனாகக் காணப்படாமலுமிருப்பேனோவென்றும்; விரோதங்கள், கோபங்கள் வாக்குவாதங்கள், புறங்கூறுதல், கோட்சொல்லுதல், இறுமாப்பு, கலகங்கள் ஆகிய இவைகள் உங்களுக்குள்ளே உண்டாயிருக்குமோவென்றும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டியும் நான் வருகிறபோது என் தேவன் உங்களிடத்தில் என்னைத் தாழ்த்தும்படிக்கு முன் பாவஞ்செய்தவர்களாகிய அநேகர் தாங்கள் நடப்பித்த அசுத்தத்தையும் வேசித்தனத்தையும் காமவிகாரத்தையும் விட்டு மனந்திரும்பாமலிருக்கிறதைக்குறித்து, நான் துக்கப்படவேண்டியதாயிருக்குமோவென்றும் பயந்த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டியும் நான் வருகிறபோது என் தேவன் உங்களிடத்தில் என்னைத் தாழ்த்தும்படிக்கு முன் பாவஞ்செய்தவர்களாகிய அநேகர் தாங்கள் நடப்பித்த அசுத்தத்தையும் வேசித்தனத்தையும் காமவிகாரத்தையும் விட்டு மனந்திரும்பாமலிருக்கிறதைக்குறித்து, நான் துக்கப்படவேண்டியதாயிருக்குமோவென்றும் பயந்த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டியும் நான் வருகிறபோது என் தேவன் உங்களிடத்தில் என்னைத் தாழ்த்தும்படிக்கு முன் பாவஞ்செய்தவர்களாகிய அநேகர் தாங்கள் நடப்பித்த அசுத்தத்தையும் வேசித்தனத்தையும் காமவிகாரத்தையும் விட்டு மனந்திரும்பாமலிருக்கிறதைக்குறித்து, நான் துக்கப்படவேண்டியதாயிருக்குமோவென்றும் பயந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t is not expedient for me doubtless to glory. I will come to visions and revel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knew a man in Christ above fourteen years ago, (whether in the body, I cannot tell; or wh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body, I cannot tell: God knows;) such an one caught up to the third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knew such a man, (whether in the body, or out of the body, I cannot tell: God knows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ow that he was caught up into paradise, and heard unspeakable words, which it is not lawful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an to u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f such an one will I glory: yet of myself I will not glory, but in mine infirm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ough I would desire to glory, I shall not be a fool; for I will say the truth: but now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bear, lest any man should think of me above that which he sees me to be, or that he hears of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gain, think all of you that we excuse ourselves unto you? we speak before God in Christ: bu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lest I should be exalted above measure through the abundance of the revelations, ther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to me a thorn in the flesh, the messenger of Satan to buffet me, lest I should be exal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 m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is thing I besought the Lord three times, that it might depar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aid unto me, My grace is sufficient for you: for my strength is made perfect in wea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st gladly therefore will I rather glory in my infirmities, that the power of Christ may res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I take pleasure in infirmities, in reproaches, in necessities, in persecutions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tresses for Christ's sake: for when I am weak, then am I str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am become a fool in glorying; all of you have compelled me: for I ought to have been comme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all things, dearly beloved, for your edif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: for in nothing am I behind the very chiefest apostles, though I be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ruly the signs of an apostle were wrought among you in all patience, in signs, and wonde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dee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what is it wherein all of you were inferior to other churches, except it be that I my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not burdensome to you? forgive me this wr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the third time I am ready to come to you; and I will not be burdensome to you: fo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k not your's but you: for the children ought not to lay up for the parents, but the parent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will very gladly spend and be spent for you; though the more abundantly I love you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ss I be 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I fear, lest, when I come, I shall not find you such as I would, and that I shall be f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be it so, I did not burden you: nevertheless, being crafty, I caught you with gu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Did I make a gain of you by any of them whom I sent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desired Titus, and with him I sent a brother. Did Titus make a gain of you? walked we no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me spirit? walked we not in the same step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 such as all of you would not: lest there be debates, envyings, wraths, strif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bitings, whisperings, swellings, tumul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lest, when I come again, my God will humble me among you, and that I shall mourn for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ave sinned already, and have not repented of the uncleanness and fornicatio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sciviousness which they have commit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2026-06-03T12:39:52Z</dcterms:created>
  <dcterms:modified xsi:type="dcterms:W3CDTF">2026-06-03T12:39:52Z</dcterms:modified>
  <dc:title>2 கொரிந்தியர்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