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னைக்குறித்து மேன்மைபாராட்டுவேன்; ஆனாலும் என்னைக்குறித்து என் பலவீனங்களிலேயன்றி, வேறொன்றிலும் மேன்மைபாராட்டமாட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மானதை நான் பேசுகிறேன்; நான் மேன்மைபாராட்ட மனதாயிருந்தாலும், நான் புத்தியீனனல்ல, ஆனாலும் ஒருவனும் என்னிடத்தில் காண்கிறதற்கும், என்னாலே கேட்கிறதற்கும் மேலாக என்னை எண்ணாதபடிக்கு அப்படிச் செய்யாதிருப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மானதை நான் பேசுகிறேன்; நான் மேன்மைபாராட்ட மனதாயிருந்தாலும், நான் புத்தியீனனல்ல, ஆனாலும் ஒருவனும் என்னிடத்தில் காண்கிறதற்கும், என்னாலே கேட்கிறதற்கும் மேலாக என்னை எண்ணாதபடிக்கு அப்படிச் செய்யாதிரு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மானதை நான் பேசுகிறேன்; நான் மேன்மைபாராட்ட மனதாயிருந்தாலும், நான் புத்தியீனனல்ல, ஆனாலும் ஒருவனும் என்னிடத்தில் காண்கிறதற்கும், என்னாலே கேட்கிறதற்கும் மேலாக என்னை எண்ணாதபடிக்கு அப்படிச் செய்யாதிரு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க்கு வெளிப்படுத்தப்பட்டவைகளுக்குரிய மேன்மையினிமித்தம் நான் என்னை உயர்த்தாதபடிக்கு, என் மாம்சத்திலே ஒரு முள் கொடுக்கப்பட்டிருக்கிறது; என்னை நான் உயர்த்தாதபடிக்கு, அது என்னைக் குட்டும் சாத்தானுடைய தூதனாயிருக்கிறது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க்கு வெளிப்படுத்தப்பட்டவைகளுக்குரிய மேன்மையினிமித்தம் நான் என்னை உயர்த்தாதபடிக்கு, என் மாம்சத்திலே ஒரு முள் கொடுக்கப்பட்டிருக்கிறது; என்னை நான் உயர்த்தாதபடிக்கு, அது என்னைக் குட்டும் சாத்தானுடைய தூதனாயிருக்கிறது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என்னைவிட்டு நீங்கும்படிக்கு நான் மூன்றுதரம் கர்த்தரிடத்தில் வேண்டிக்கொண்ட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என் கிருபை உனக்குப்போதும்; பலவீனத்திலே என் பலம் பூரணமாய் விளங்கும் என்றார். ஆகையால், கிறிஸ்துவின் வல்லமை என்மேல் தங்கும்படி, என் பலவீனங்களைக்குறித்து நான் மிகவும் சந்தோஷமாய் மேன்மைபாராட்டுவேன்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என் கிருபை உனக்குப்போதும்; பலவீனத்திலே என் பலம் பூரணமாய் விளங்கும் என்றார். ஆகையால், கிறிஸ்துவின் வல்லமை என்மேல் தங்கும்படி, என் பலவீனங்களைக்குறித்து நான் மிகவும் சந்தோஷமாய் மேன்மைபாராட்டுவேன்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ன்மைபாராட்டுகிறது எனக்குத் தகுதியல்லவே; ஆகிலும், கர்த்தர் அருளிய தரிசனங்களையும் வெளிப்படுத்தல்களையும் 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ான் பலவீனனாயிருக்கும்போதே பலமுள்ளவனாயிருக்கிறேன்; ஆகையால் கிறிஸ்துவினிமித்தம் எனக்குவரும் பலவீனங்களிலும், நிந்தைகளிலும், நெருக்கங்களிலும், துன்பங்களிலும், இடுக்கண்களிலும் நான் பிரியப்பட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ான் பலவீனனாயிருக்கும்போதே பலமுள்ளவனாயிருக்கிறேன்; ஆகையால் கிறிஸ்துவினிமித்தம் எனக்குவரும் பலவீனங்களிலும், நிந்தைகளிலும், நெருக்கங்களிலும், துன்பங்களிலும், இடுக்கண்களிலும் நான் பிரியப்பட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ன்மைபாராட்டி, புத்தியீனனாயினேன்; நீங்களே இதற்கு என்னைப் பலவந்தப்படுத்தினீர்கள். நான் ஒன்றுமில்லையென்றாலும், மகா பிரதான அப்போஸ்தலருக்கும் நான் எவ்வளவும் குறைந்தவனாயிராதபடியால், உங்களாலே மெச்சிக்கொள்ளப்படவேண்டியதாயிருந்த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ன்மைபாராட்டி, புத்தியீனனாயினேன்; நீங்களே இதற்கு என்னைப் பலவந்தப்படுத்தினீர்கள். நான் ஒன்றுமில்லையென்றாலும், மகா பிரதான அப்போஸ்தலருக்கும் நான் எவ்வளவும் குறைந்தவனாயிராதபடியால், உங்களாலே மெச்சிக்கொள்ளப்படவேண்டியதாயிருந்தத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னுக்குரிய அடையாளங்கள் எல்லாவிதமான பொறுமையோடும், அதிசயங்களோடும், அற்புதங்களோடும், வல்லமைகளோடும், உங்களுக்குள்ளே நடப்பிக்கப்பட்டத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னுக்குரிய அடையாளங்கள் எல்லாவிதமான பொறுமையோடும், அதிசயங்களோடும், அற்புதங்களோடும், வல்லமைகளோடும், உங்களுக்குள்ளே நடப்பிக்கப்பட்டத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திலே மற்றச் சபைகளுக்குக் குறைவாயிருந்தீர்கள்? நான் உங்களை வருத்தப்படுத்தாதிருந்ததே உங்களுக்குக் குறைவு; இந்த அநியாயத்தை எனக்கு மன்னிய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திலே மற்றச் சபைகளுக்குக் குறைவாயிருந்தீர்கள்? நான் உங்களை வருத்தப்படுத்தாதிருந்ததே உங்களுக்குக் குறைவு; இந்த அநியாயத்தை எனக்கு மன்னிய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உங்களிடத்திற்கு மூன்றாந்தரம் வர ஆயத்தமாயிருக்கிறேன்; நான் உங்களை வருத்தப்படுத்துவதில்லை; நான் உங்களுடையதையல்ல, உங்களையே தேடுகிறேன்: பெற்றாருக்குப் பிள்ளைகளல்ல, பிள்ளைகளுக்குப் பெற்றார்களே பொக்கிஷங்களைச் சேர்த்துவைக்க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உங்களிடத்திற்கு மூன்றாந்தரம் வர ஆயத்தமாயிருக்கிறேன்; நான் உங்களை வருத்தப்படுத்துவதில்லை; நான் உங்களுடையதையல்ல, உங்களையே தேடுகிறேன்: பெற்றாருக்குப் பிள்ளைகளல்ல, பிள்ளைகளுக்குப் பெற்றார்களே பொக்கிஷங்களைச் சேர்த்துவைக்க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ன்மைபாராட்டுகிறது எனக்குத் தகுதியல்லவே; ஆகிலும், கர்த்தர் அருளிய தரிசனங்களையும் வெளிப்படுத்தல்களையும் 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உங்களிடத்திற்கு மூன்றாந்தரம் வர ஆயத்தமாயிருக்கிறேன்; நான் உங்களை வருத்தப்படுத்துவதில்லை; நான் உங்களுடையதையல்ல, உங்களையே தேடுகிறேன்: பெற்றாருக்குப் பிள்ளைகளல்ல, பிள்ளைகளுக்குப் பெற்றார்களே பொக்கிஷங்களைச் சேர்த்துவை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நான் உங்களில் எவ்வளவு அதிகமாய் அன்புகூருகிறேனோ அவ்வளவு குறைவாய் உங்களால் அன்புகூரப்பட்டிருந்தாலும், மிகவும் சந்தோஷமாய் நான் உங்கள் ஆத்துமாக்களுக்காகச் செலவுபண்ணவும் செலவுபண்ணப்படவும் விரும்புகிறேன்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நான் உங்களில் எவ்வளவு அதிகமாய் அன்புகூருகிறேனோ அவ்வளவு குறைவாய் உங்களால் அன்புகூரப்பட்டிருந்தாலும், மிகவும் சந்தோஷமாய் நான் உங்கள் ஆத்துமாக்களுக்காகச் செலவுபண்ணவும் செலவுபண்ணப்படவும் விரும்புகிறேன்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ாகட்டும்; நான் உங்களுக்குப் பாரமாயிருக்கவில்லை; ஆனாலும், உபாயமுள்ளவனாயிருந்து, தந்திரத்தினாலே உங்களைப் பிடித்தேனா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ாகட்டும்; நான் உங்களுக்குப் பாரமாயிருக்கவில்லை; ஆனாலும், உபாயமுள்ளவனாயிருந்து, தந்திரத்தினாலே உங்களைப் பிடித்தேன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ிடத்திற்கு அனுப்பினவர்களில் எவன்மூலமாயாவது உங்களிடத்தில் பொழிவைத் தேடினதுண்ட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ீத்து உங்களிடத்தில் வரும்படி நான் அவனைக் கேட்டுக்கொண்டு, அவனுடனேகூட ஒரு சகோதரனை அனுப்பினேன்; தீத்து உங்களிடத்தில் ஏதாவது பொழிவைத் தேடினானா? நாங்கள் ஒரே ஆவியையுடையவர்களாய், ஒரே அடிச்சுவடுகளில் நடந்தோமல்லவா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ீத்து உங்களிடத்தில் வரும்படி நான் அவனைக் கேட்டுக்கொண்டு, அவனுடனேகூட ஒரு சகோதரனை அனுப்பினேன்; தீத்து உங்களிடத்தில் ஏதாவது பொழிவைத் தேடினானா? நாங்கள் ஒரே ஆவியையுடையவர்களாய், ஒரே அடிச்சுவடுகளில் நடந்தோமல்லவா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் யோக்கியர்களென்று விளங்கும்படி உங்களிடத்தில் பேசுகிறோமென்று எண்ணுகிறீர்களோ? தேவனுக்குமுன்பாகக் கிறிஸ்துவுக்குள் பேசுகிறோம். பிரியமானவர்களே, சகலத்தையும் உங்கள் பக்திவிருத்திக்காகச் செய்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் யோக்கியர்களென்று விளங்கும்படி உங்களிடத்தில் பேசுகிறோமென்று எண்ணுகிறீர்களோ? தேவனுக்குமுன்பாகக் கிறிஸ்துவுக்குள் பேசுகிறோம். பிரியமானவர்களே, சகலத்தையும் உங்கள் பக்திவிருத்திக்காகச் செய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வுக்குள்ளான ஒரு மனுஷனை அறிவேன்; அவன் பதினாலு வருஷத்திற்கு முன்னே மூன்றாம் வானம்வரைக்கும் எடுக்கப்பட்டான்;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் யோக்கியர்களென்று விளங்கும்படி உங்களிடத்தில் பேசுகிறோமென்று எண்ணுகிறீர்களோ? தேவனுக்குமுன்பாகக் கிறிஸ்துவுக்குள் பேசுகிறோம். பிரியமானவர்களே, சகலத்தையும் உங்கள் பக்திவிருத்திக்காகச் செய்கிற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 நான் வந்து உங்களை என் மனதின்படியிருக்கிறவர்களாகக் காணாமலும், நானும் உங்கள் மனதின்படியிருக்கிறவனாகக் காணப்படாமலுமிருப்பேனோவென்றும்; விரோதங்கள், கோபங்கள் வாக்குவாதங்கள், புறங்கூறுதல், கோட்சொல்லுதல், இறுமாப்பு, கலகங்கள் ஆகிய இவைகள் உங்களுக்குள்ளே உண்டாயிருக்குமோவென்றும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 நான் வந்து உங்களை என் மனதின்படியிருக்கிறவர்களாகக் காணாமலும், நானும் உங்கள் மனதின்படியிருக்கிறவனாகக் காணப்படாமலுமிருப்பேனோவென்றும்; விரோதங்கள், கோபங்கள் வாக்குவாதங்கள், புறங்கூறுதல், கோட்சொல்லுதல், இறுமாப்பு, கலகங்கள் ஆகிய இவைகள் உங்களுக்குள்ளே உண்டாயிருக்குமோவென்றும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 நான் வந்து உங்களை என் மனதின்படியிருக்கிறவர்களாகக் காணாமலும், நானும் உங்கள் மனதின்படியிருக்கிறவனாகக் காணப்படாமலுமிருப்பேனோவென்றும்; விரோதங்கள், கோபங்கள் வாக்குவாதங்கள், புறங்கூறுதல், கோட்சொல்லுதல், இறுமாப்பு, கலகங்கள் ஆகிய இவைகள் உங்களுக்குள்ளே உண்டாயிருக்குமோவென்ற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டியும் நான் வருகிறபோது என் தேவன் உங்களிடத்தில் என்னைத் தாழ்த்தும்படிக்கு முன் பாவஞ்செய்தவர்களாகிய அநேகர் தாங்கள் நடப்பித்த அசுத்தத்தையும் வேசித்தனத்தையும் காமவிகாரத்தையும் விட்டு மனந்திரும்பாமலிருக்கிறதைக்குறித்து, நான் துக்கப்படவேண்டியதாயிருக்குமோவென்றும் பயந்திருக்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டியும் நான் வருகிறபோது என் தேவன் உங்களிடத்தில் என்னைத் தாழ்த்தும்படிக்கு முன் பாவஞ்செய்தவர்களாகிய அநேகர் தாங்கள் நடப்பித்த அசுத்தத்தையும் வேசித்தனத்தையும் காமவிகாரத்தையும் விட்டு மனந்திரும்பாமலிருக்கிறதைக்குறித்து, நான் துக்கப்படவேண்டியதாயிருக்குமோவென்றும் பயந்திருக்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டியும் நான் வருகிறபோது என் தேவன் உங்களிடத்தில் என்னைத் தாழ்த்தும்படிக்கு முன் பாவஞ்செய்தவர்களாகிய அநேகர் தாங்கள் நடப்பித்த அசுத்தத்தையும் வேசித்தனத்தையும் காமவிகாரத்தையும் விட்டு மனந்திரும்பாமலிருக்கிறதைக்குறித்து, நான் துக்கப்படவேண்டியதாயிருக்குமோவென்றும் பயந்திரு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வுக்குள்ளான ஒரு மனுஷனை அறிவேன்; அவன் பதினாலு வருஷத்திற்கு முன்னே மூன்றாம் வானம்வரைக்கும் எடுக்கப்பட்டான்;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வுக்குள்ளான ஒரு மனுஷனை அறிவேன்; அவன் பதினாலு வருஷத்திற்கு முன்னே மூன்றாம் வானம்வரைக்கும் எடுக்கப்பட்டான்;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மனுஷன் பரதீசுக்குள் எடுக்கப்பட்டு, மனுஷர் பேசப்படாததும் வாக்குக்கெட்டாததுமாகிய வார்த்தைகளைக் கேட்டானென்று அறிந்த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மனுஷன் பரதீசுக்குள் எடுக்கப்பட்டு, மனுஷர் பேசப்படாததும் வாக்குக்கெட்டாததுமாகிய வார்த்தைகளைக் கேட்டானென்று அறிந்த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നെക്കുറിച്ചു ഞാൻ പ്രശംസിക്കും; എന്നെക്കുറിച്ചോ എന്റെ ബലഹീനതകളിൽ അല്ലാതെ ഞാൻ പ്രശംസ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ഞാൻ പ്രശംസിപ്പാൻ വിചാരിച്ചാലും മൂഢനാകയില്ല; സത്യമല്ലോ പറയുന്നതു; എങ്കിലും എന്നെ കാണുന്നതി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വായിൽനിന്നു കേൾക്കുന്നതിനും മീതെ ആരും എന്നെക്കുറിച്ചു നിരൂപിക്കരുതു എന്നുവെച്ച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ങ്ങ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വെളിപ്പാടുകളുടെ ആധിക്യത്താൽ ഞാൻ അതിയായി നിഗളിച്ചുപോകാതിരിപ്പാൻ എനിക്കു ജഡത്തിൽ ഒരു ശൂ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ിരിക്കുന്നു; ഞാൻ നിഗളിച്ചുപോകാതിരിക്കേണ്ടതിന്നു എന്നെ കുത്തുവാൻ സാത്താന്റെ ദൂതന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തു എന്നെ വിട്ടു നീങ്ങേണ്ടതിന്നു ഞാൻ മൂന്നു വട്ടം കർത്താവിനോടു അപേ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ൻ എന്നോടു: എന്റെ കൃപ നിനക്കുമതി; എന്റെ ശക്തി ബലഹീനതയിൽ തികഞ്ഞുവരുന്നു എന്നു പറഞ്ഞു. ആക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ിസ്തുവിന്റെ ശക്തി എന്റെമേൽ ആവസിക്കേണ്ടതിന്നു ഞാൻ അതിസന്തോഷത്തോടെ എന്റെ ബലഹീനതകളിൽ പ്രശംസ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പ്രശംസിക്കുന്നതിനാൽ പ്രയോജനമില്ല എങ്കിലും അതു ആവശ്യമായിരിക്കുന്നു. ഞാൻ കർത്താവിന്റെ ദർശനങ്ങ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ുകൊണ്ടു ഞാൻ ക്രിസ്തുവിന്നു വേണ്ടി ബലഹീനത, കയ്യേറ്റം, ബുദ്ധിമുട്ടു, ഉപദ്രവം, ഞെരുക്കം എന്നി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ിപ്പാൻ ഇഷ്ടപ്പെടുന്നു; ബലഹീനനായിരിക്കുമ്പോൾ തന്നേ ഞാൻ ശക്തന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ഞാൻ മൂഢനായിപ്പോയി; നിങ്ങൾ എന്നെ നിർബ്ബന്ധിച്ചു; നിങ്ങൾ എന്നെ ശ്ളാഘിക്കേണ്ടതായിരുന്നു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തുമില്ല എങ്കിലും അതിശ്രേഷ്ഠതയുള്ള അപ്പൊസ്തലന്മാരിൽ ഒട്ടും കുറഞ്ഞവന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പ്പൊസ്തലന്റെ ലക്ഷണങ്ങൾ പൂർണ്ണ സഹിഷ്ണതയിലും അടയാളങ്ങളാലും അത്ഭുതങ്ങളാലും വീര്യപ്രവൃത്തികള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ഇടയിൽ വെളിപ്പെട്ടുവ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നിങ്ങൾക്കു ഭാരമായിത്തീർന്നില്ല എന്നുള്ളതല്ലാതെ ശേഷം സഭകളെക്കാൾ നിങ്ങൾക്കു ഏതൊന്നിൽ കുറ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ു? ഈ അന്യായം ക്ഷമി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ഈ മൂന്നാം പ്രാവശ്യം നിങ്ങളുടെ അടുക്കൽ വരുവാൻ ഞാൻ ഒരുങ്ങിയിരിക്കുന്നു;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ാരമായിത്തീരുകയുമില്ല; നിങ്ങൾക്കുള്ളതിനെയല്ല നിങ്ങളെത്തന്നേ ഞാൻ അന്വേഷിക്കുന്നു; മക്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ിപ്പാടുകളെയും കുറിച്ചു പറവാൻ 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യപ്പന്മാർക്കല്ല അമ്മയപ്പന്മാർ മക്കൾക്കായിട്ടല്ലോ ചരതിക്കേണ്ട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ഞാൻ അതിസന്തോഷത്തോടെ നിങ്ങളുടെ ജീവന്നു വേണ്ടി ചെലവിടുകയും ചെലവായ്പോകയും ചെയ്യും. ഞാൻ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ികമായി സ്നേഹിച്ചാൽ നിങ്ങൾ എന്നെ അല്പമായി സ്നേഹിക്കുന്നുവ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ഞാൻ നിങ്ങൾക്കു ഭാരമായിത്തീർന്നില്ല എങ്കിലും ഉപായിയാകയാൽ കൌശലംകൊണ്ടു നിങ്ങളെ കൈവശമാക്കി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പറയുമ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ഞാൻ നിങ്ങളുടെ അടുക്കൽ അയച്ചവരിൽ വല്ലവനെക്കൊണ്ടും നിങ്ങളോടു വല്ലതും വഞ്ചിച്ചെടുത്തുവ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ഞാൻ തീതൊസിനെ പ്രബോധിപ്പിച്ചു, ആ സഹോദരനെയും കൂടെ അയച്ചിരുന്നു; തീതൊസ് നിങ്ങളോടു വല്ല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ഞ്ചിച്ചെടുത്തുവോ? ഞങ്ങൾ നടന്നതു അതേ ആത്മാവിൽ അല്ലയോ? അതേ കാൽചുവടുകളിൽ അ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ഇത്രനേരം ഞങ്ങൾ നിങ്ങളോടു പ്രതിവാദിക്കുന്നു എന്നു നിങ്ങൾക്കു തോന്നുന്നുവോ? ദൈവത്തിൻ മുമ്പാ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ിസ്തുവിൽ ആകുന്നു ഞങ്ങൾ സംസാരിക്കുന്നതു; പ്രിയമുള്ളവരേ, സകലവും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ക്രിസ്തുവിലുള്ള ഒരു മനുഷ്യനെ ഞാൻ അറിയുന്നു: അവൻ പതിന്നാലു സംവത്സരം മുമ്പെ മൂന്നാം സ്വർഗ്ഗത്തേ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ത്മീകവർദ്ധനെക്കായിട്ട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ഞാൻ വരുമ്പോൾ ഞാൻ ഇച്ഛിക്കാത്തവിധത്തിൽ നിങ്ങളെ കാണുകയും നിങ്ങൾ ഇച്ഛിക്കാത്ത വിധത്തിൽ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ുകയും ചെയ്യുമോ എന്നും പിണക്കം, ഈർഷ്യ, ക്രോധം, ശാഠ്യം, ഏഷണി, കുശുകുശുപ്പു, നിഗളം, കലഹം എന്നി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ുമോ എ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ഞാൻ വീണ്ടും വരുമ്പോൾ എന്റെ ദൈവം എന്നെ നിങ്ങളുടെ ഇടയിൽ താഴ്ത്തുവാനും പാപംചെയ്തിട്ടു ത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ർത്തിച്ച അശുദ്ധി, ദുർന്നടപ്പു, ദുഷ്കാമം എന്നിവയെക്കുറിച്ചു മാനസാന്തരപ്പെടാത്ത പലരെയും ചൊല്ല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ഖേദിപ്പാനും സംഗതിവരുമോ എന്നും ഞാൻ ഭയ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ക്കപ്പെട്ടു; ശരീരത്തോടെയോ എന്നു ഞാൻ അറിയുന്നില്ല, ശരീരം കൂടാതെയോ എന്നുമറിയുന്നില്ല;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ആ മനുഷ്യൻ പരദീസയോളം എടുക്കപ്പെട്ടു; ശരീരത്തോടെയോ ശരീരം കൂടാതെയോ എന്നു ഞാൻ അറിയുന്നില്ല;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മനുഷ്യന്നു ഉച്ചരിപ്പാൻ പാടില്ലാത്തതും പറഞ്ഞുകൂടാത്തതുമായ വാക്കുകളെ അവൻ കേട്ടു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2026-07-31T15:48:51Z</dcterms:created>
  <dcterms:modified xsi:type="dcterms:W3CDTF">2026-07-31T15:48:51Z</dcterms:modified>
  <dc:title>2 கொரிந்தியர்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