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செல்லும் பாதைகளில் இப்பொழுது எங்களை வளைந்துகொண்டார்கள்; எங்களைத் தரையிலே தள்ளும்படி அவர்கள் கண்கள் எங்களை நோக்கிக்கொண்ட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ீறுகிறதற்கு ஆவலுள்ள சிங்கத்துக்கும், மறைவிடங்களில் பதிவிருக்கிற பால சிங்கத்துக்கும் ஒப்பாயிரு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ீறுகிறதற்கு ஆவலுள்ள சிங்கத்துக்கும், மறைவிடங்களில் பதிவிருக்கிற பால சிங்கத்துக்கும் ஒப்பாயிருக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ாவே, நீர் எழுந்திருந்து, அவனுக்கு எதிரிட்டு, அவனை மடங்கடியும்; கர்த்தாவே, என் ஆத்துமாவைத் துன்மார்க்கனுடைய கைக்கு உம்முடைய பட்டயத்தினால் தப்புவி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ாவே, நீர் எழுந்திருந்து, அவனுக்கு எதிரிட்டு, அவனை மடங்கடியும்; கர்த்தாவே, என் ஆத்துமாவைத் துன்மார்க்கனுடைய கைக்கு உம்முடைய பட்டயத்தினால் தப்புவிய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ுடைய கைக்கும், இம்மையில் தங்கள் பங்கைப் பெற்றிருக்கிற உலகமக்களின் கைக்கும் உம்முடைய கரத்தினால் என்னைத் தப்புவியும்; அவர்கள் வயிற்றை உமது திரவியத்தினால் நிரப்புகிறீர்; அவர்கள் புத்திரபாக்கியத்தினால் திருப்தியடைந்து, தங்களுக்கு மீதியான பொருளைத் தங்கள் குழந்தைகளுக்கு வைக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ுடைய கைக்கும், இம்மையில் தங்கள் பங்கைப் பெற்றிருக்கிற உலகமக்களின் கைக்கும் உம்முடைய கரத்தினால் என்னைத் தப்புவியும்; அவர்கள் வயிற்றை உமது திரவியத்தினால் நிரப்புகிறீர்; அவர்கள் புத்திரபாக்கியத்தினால் திருப்தியடைந்து, தங்களுக்கு மீதியான பொருளைத் தங்கள் குழந்தைகளுக்கு வை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ுடைய கைக்கும், இம்மையில் தங்கள் பங்கைப் பெற்றிருக்கிற உலகமக்களின் கைக்கும் உம்முடைய கரத்தினால் என்னைத் தப்புவியும்; அவர்கள் வயிற்றை உமது திரவியத்தினால் நிரப்புகிறீர்; அவர்கள் புத்திரபாக்கியத்தினால் திருப்தியடைந்து, தங்களுக்கு மீதியான பொருளைத் தங்கள் குழந்தைகளுக்கு வை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ோ நீதீயில் உம்முடைய முகத்தைத் தரிசிப்பேன்; நான் விழிக்கும்போது உமது சாயலால் திருப்தியா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ோ நீதீயில் உம்முடைய முகத்தைத் தரிசிப்பேன்; நான் விழிக்கும்போது உமது சாயலால் திருப்தியா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ே, நான் உம்மை நோக்கிக் கெஞ்சுகிறேன், எனக்குச் செவிகொடுக்கிறீர்; என்னிடத்தில் உம்முடைய செவியைச் சாய்த்து, என் வார்த்தையைக் கேட்டருள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நியாயத்தைக் கேட்டருளும், என் கூப்பிடுதலைக் கவனியும்; கபடமில்லாத உதடுகளினின்று பிறக்கும் என் விண்ணப்பத்திற்குச் செவிகொ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நியாயத்தைக் கேட்டருளும், என் கூப்பிடுதலைக் கவனியும்; கபடமில்லாத உதடுகளினின்று பிறக்கும் என் விண்ணப்பத்திற்குச் செவிகொ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்முடைய சந்நிதியிலிருந்து என் நியாயம் வெளிப்படுவதாக; உம்முடைய கண்கள் நியாயமானவைகளை நோக்குவ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் இருதயத்தைப் பரிசோதித்து, இராக்காலத்திலே அதை விசாரித்து, என்னைப் புடமிட்டுப்பார்த்தும் ஒன்றும் காணாதிருக்கிறீர்; என் வாய் மீறாதபடிக்குத் தீர்மானம் பண்ணின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் இருதயத்தைப் பரிசோதித்து, இராக்காலத்திலே அதை விசாரித்து, என்னைப் புடமிட்டுப்பார்த்தும் ஒன்றும் காணாதிருக்கிறீர்; என் வாய் மீறாதபடிக்குத் தீர்மானம் பண்ணின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ுஷரின்செய்கைகளைக்குறித்து, நான் உம்முடைய உதடுகளின் வாக்கினாலே துஷ்டனுடைய பாதைகளுக்கு விலக்கமாய் என்னைக் காத்துக் கொள்ளு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ுஷரின்செய்கைகளைக்குறித்து, நான் உம்முடைய உதடுகளின் வாக்கினாலே துஷ்டனுடைய பாதைகளுக்கு விலக்கமாய் என்னைக் காத்துக் கொள்ளு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காலடிகள் வழுவாதபடிக்கு, என் நடைகளை உமது வழிகளில் ஸ்திரப்படுத்த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ே, நான் உம்மை நோக்கிக் கெஞ்சுகிறேன், எனக்குச் செவிகொடுக்கிறீர்; என்னிடத்தில் உம்முடைய செவியைச் சாய்த்து, என் வார்த்தையைக் கேட்டரு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ை நம்புகிறவர்களை அவர்களுக்கு விரோதமாய் எழும்புகிறவர்களினின்று உமது வலதுகரத்தினால் தப்புவித்து இரட்சிக்கிறவரே! உம்முடைய அதிசயமான கிருபையை விளங்கப்பண்ண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ை நம்புகிறவர்களை அவர்களுக்கு விரோதமாய் எழும்புகிறவர்களினின்று உமது வலதுகரத்தினால் தப்புவித்து இரட்சிக்கிறவரே! உம்முடைய அதிசயமான கிருபையை விளங்கப்பண்ண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ண்மணியைப்போல என்னைக் காத்தருள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ை ஒடுக்குகிற துன்மார்க்கருக்கும், என்னைச் சூழ்ந்துகொள்ளுகிற என் பிராணப்பகைஞருக்கும் மறைவாக, உம்முடைய செட்டைகளின் நிழலிலே என்னைக் காப்பாற்ற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ை ஒடுக்குகிற துன்மார்க்கருக்கும், என்னைச் சூழ்ந்துகொள்ளுகிற என் பிராணப்பகைஞருக்கும் மறைவாக, உம்முடைய செட்டைகளின் நிழலிலே என்னைக் காப்பாற்ற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நிணந்துன்னியிருக்கிறார்கள், தங்கள் வாயினால் வீம்பு பேசு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ಮ್ಮ ಹೆಜ್ಜೆಗಳಲ್ಲಿ ಈಗ ನಮ್ಮನ್ನು ಸುತ್ತಿಕೊಂಡಿದ್ದಾರೆ; ತಮ್ಮ ದೃಷ್ಟಿಯನ್ನು ಭೂಮಿಯ ಮೇಲೆ ಇ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ನು ತನ್ನ ಬೇಟೆಯ ದುರಾಶೆಯಿಂದಿರುವ ಸಿಂಹದ ಹಾಗೆಯೂ ಗುಪ್ತವಾದ ಸ್ಥಳಗಳಲ್ಲಿ ಹೊಂಚು ಹಾಕಿರುವ ಸಿಂಹದ ಮರಿಯ ಹಾಗ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ಓ ಕರ್ತನೇ, ಎದ್ದು ಅವನನ್ನು ನಿರಾಶೆಗೊಳಿಸಿ ಕೆಡವಿಬಿಡು. ದುಷ್ಟರ ಕೈಯೊಳಗಿಂದ ನಿನ್ನ ಕತ್ತಿಯ ಮೂಲಕ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ಷ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ಓ ಕರ್ತನೇ, ನಿನ್ನ ಕೈಚಾಚಿ ಈ ಮನುಷ್ಯರಿಂದ ಅಂದರೆ ಜೀವನದಲ್ಲಿ ತಮ್ಮ ಪಾಲಿಗಿರುವ ಈ ಲೋಕದ ಜನರಿಂದ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ರುಮಾಡು. ಅವರ ಹೊಟ್ಟೆಯನ್ನು ಮರೆಯಾದ ನಿನ್ನ ನಿಕ್ಷೇಪದಿಂದ ತುಂಬಿಸುತ್ತೀ; ಅವರು ಮಕ್ಕಳಿಂದ ತೃಪ್ತರಾಗಿ ತಮ್ಮ ಮಿಕ್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ಸ್ತಿಯನ್ನು ತಮ್ಮ ಶಿಶುಗಳಿಗೆ ಉಳ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ಾನಾದರೋ ನೀತಿಯಲ್ಲಿ ನಿನ್ನ ಮುಖವನ್ನು ದೃಷ್ಟಿಸುವೆನು; ನಾನು ಎಚ್ಚರವಾದಾಗ ನಿನ್ನ ಹೋಲಿಕೆಯೊಂದ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ೃಪ್ತಿಹೊಂದ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ಓ ದೇವರೇ, ನನಗೆ ಉತ್ತರ ಕೊಡುವದರಿಂದ ನಾನು ನಿನ್ನನ್ನು ಬೇಡಿಕೊಂಡಿದ್ದೇನೆ; ಯಾಕಂದರೆ ನಿನ್ನ ಕಿವಿಯನ್ನು ನನ್ನ ಕಡ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ಕರ್ತನೇ, ನ್ಯಾಯವನ್ನು ಕೇಳು; ನನ್ನ ಮೊರೆಯನ್ನು ಆಲೈಸು; ನನ್ನ ಪ್ರಾರ್ಥನೆಗೆ ಕಿವಿಗೊಡು; ಅದು ಮೋಸದ ತುಟಿಗಳ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 ದ್ದ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ಿನ್ನ ಸನ್ನಿಧಿಯೊಳಗಿಂದ ನನಗೆ ನ್ಯಾಯತೀರ್ಪು ಹೊರಬರಲಿ; ನಿನ್ನ ಕಣ್ಣುಗಳು ನ್ಯಾಯವಾದವುಗಳನ್ನು ದೃಷ್ಟಿಸ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ೀನು ನನ್ನ ಹೃದಯವನ್ನು ಶೋಧಿಸಿದ್ದೀ, ರಾತ್ರಿಯಲ್ಲಿ ನನ್ನನ್ನು ದರ್ಶಿಸಿದ್ದೀ; ನನ್ನನ್ನು ಪುಟಕ್ಕೆ ಹಾಕಿ ಏ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ಂಡುಕೊಳ್ಳಲಿಲ್ಲ. ನನ್ನ ಬಾಯಿ ಅತಿ ಕ್ರಮಿಸದಂತೆ ನಾನು ನಿಶ್ಚಯ ಮಾ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ಮನು ಷ್ಯರ ಕ್ರಿಯೆಗಳ ವಿಷಯವಾಗಿ ನಿನ್ನ ತುಟಿಗಳ ಮಾತಿ ನಿಂದ ನಾಶಮಾಡುವವನ ಹಾದಿಗಳಿಗೆ ನನ್ನನ್ನು ತಪ್ಪ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ಪಾಡಿಕೊಂ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ನ್ನ ಹೆಜ್ಜೆಗಳು ಜಾರದ ಹಾಗೆ ನನ್ನ ನಡೆಗಳನ್ನು ನಿನ್ನ ದಾರಿಯಲ್ಲಿ ಸ್ಥಿರಪಡ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ಲಿಸಿ ನನ್ನ ಮಾತನ್ನು ಕೇ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ಿನ್ನಲ್ಲಿ ಭರವಸವಿಟ್ಟವರ ವಿರೋಧವಾಗಿ ಏಳುವ ದರಿಂದ ನೀನು ನಿನ್ನ ಬಲಗೈಯಿಂದ ರಕ್ಷಿಸುವಾತನೇ, ಆಶ್ಚರ್ಯವಾದ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ೀತಿ ಕರುಣೆಯನ್ನು ತೋರ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ಣ್ಣುಗುಡ್ಡಿನ ಹಾಗೆ ನನ್ನನ್ನು ಕಾಪ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ಿನ್ನ ರೆಕ್ಕೆ ಗಳ ನೆರಳಿನಲ್ಲಿ ನನ್ನನ್ನು ಮರೆಮಾಡು, ನನ್ನನ್ನು ಬಾಧಿ ಸುವ ದುಷ್ಟರಿಗೂ ನನ್ನನ್ನು ಸುತ್ತಿಕೊಳ್ಳ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ಣ ಶತ್ರುಗಳಿಗೂ ಸಿಕ್ಕದಂತೆ ತಪ್ಪಿಸ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ರು ತಮ್ಮ ಕೊಬ್ಬಿನಿಂದ ಸೊಕ್ಕೇರಿದ್ದಾರೆ; ತಮ್ಮ ಗರ್ವದ ಬಾಯಿ ಯಿಂದ ಮಾತನಾ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2026-06-03T08:56:51Z</dcterms:created>
  <dcterms:modified xsi:type="dcterms:W3CDTF">2026-06-03T08:56:51Z</dcterms:modified>
  <dc:title>சங்கீதம்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