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presProps" Target="presProps.xml"/>
  <Relationship Id="rId65" Type="http://schemas.openxmlformats.org/officeDocument/2006/relationships/viewProps" Target="viewProps.xml"/>
  <Relationship Id="rId6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வைகள் எப்பொழுது சம்பவிக்கும்? இவைகளெல்லாம் நிறைவேறுங்காலத்துக்கு அடையாளம் என்ன? எங்களுக்குச் சொல்லவேண்டும் என்ற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ந்த நாளையும் அந்த நாழிகையையும் பிதா ஒருவர் தவிர மற்றொருவனும் அறியான், பரலோகத்திலுள்ள தூதர்களும் அறியார்கள், குமாரனும் அறிய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ந்த நாளையும் அந்த நாழிகையையும் பிதா ஒருவர் தவிர மற்றொருவனும் அறியான், பரலோகத்திலுள்ள தூதர்களும் அறியார்கள், குமாரனும் அறிய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யேசு அவர்களுக்குப் பிரதியுத்தரமாக: ஒருவனும் உங்களை வஞ்சியாதபடிக்கு எச்சரிக்கையாயிருங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க்காலத்தை நீங்கள் அறியாதபடியால் எச்சரிக்கையாயிருங்கள், விழித்திருந்து ஜெபம்பண்ணுங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க்காலத்தை நீங்கள் அறியாதபடியால் எச்சரிக்கையாயிருங்கள், விழித்திருந்து ஜெபம்பண்ணுங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ஏனெனில் அநேகர் வந்து, என் நாமத்தைக்கொண்டு: நானே கிறிஸ்து என்று சொல்லி, அநேகரை வஞ்சிப்ப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ுத்தங்களையும் யுத்தங்களின் செய்திகளையும் கேள்விப்படும்போது கலங்காதேயுங்கள்; இவைகள் சம்பவிக்கவேண்டியதே; ஆனாலும் முடிவு உடனே வரா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ுத்தங்களையும் யுத்தங்களின் செய்திகளையும் கேள்விப்படும்போது கலங்காதேயுங்கள்; இவைகள் சம்பவிக்கவேண்டியதே; ஆனாலும் முடிவு உடனே வரா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ஜனத்துக்கு விரோதமாய் ஜனமும், ராஜ்யத்துக்கு விரோதமாய் ராஜ்யமும் எழும்பும்; பூமியதிர்ச்சிகளும் பல இடங்களில் உண்டாகும், பஞ்சங்களும் கலகங்களும் உண்டாகும்; இவைகள் வேதனைகளுக்கு ஆரம்ப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ர் தேவாலயத்தை விட்டுப் புறப்படும்போது, அவருடைய சீஷர்களில் ஒருவன் அவரை நோக்கி: போதகரே, இதோ, இந்தக்கல்லுகள் எப்படிப்பட்டது! இந்தக் கட்டடங்கள் எப்படிப்பட்டது! பாரும் என்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ஜனத்துக்கு விரோதமாய் ஜனமும், ராஜ்யத்துக்கு விரோதமாய் ராஜ்யமும் எழும்பும்; பூமியதிர்ச்சிகளும் பல இடங்களில் உண்டாகும், பஞ்சங்களும் கலகங்களும் உண்டாகும்; இவைகள் வேதனைகளுக்கு ஆரம்ப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ங்களோ எச்சரிக்கையாயிருங்கள், ஏனெனில் உங்களை ஆலோசனைச் சங்கங்களுக்கு ஒப்புக்கொடுப்பார்கள், நீங்கள் ஜெபஆலயங்களில் அடிக்கப்படுவீர்கள்; என்னிமித்தம் தேசாதிபதிகளுக்கும் அதிகாரிகளுக்கும் சாட்சியாக அவர்களுக்கு முன்பாக நிறுத்தப்படுவீ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ங்களோ எச்சரிக்கையாயிருங்கள், ஏனெனில் உங்களை ஆலோசனைச் சங்கங்களுக்கு ஒப்புக்கொடுப்பார்கள், நீங்கள் ஜெபஆலயங்களில் அடிக்கப்படுவீர்கள்; என்னிமித்தம் தேசாதிபதிகளுக்கும் அதிகாரிகளுக்கும் சாட்சியாக அவர்களுக்கு முன்பாக நிறுத்தப்படுவீ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ங்களோ எச்சரிக்கையாயிருங்கள், ஏனெனில் உங்களை ஆலோசனைச் சங்கங்களுக்கு ஒப்புக்கொடுப்பார்கள், நீங்கள் ஜெபஆலயங்களில் அடிக்கப்படுவீர்கள்; என்னிமித்தம் தேசாதிபதிகளுக்கும் அதிகாரிகளுக்கும் சாட்சியாக அவர்களுக்கு முன்பாக நிறுத்தப்படுவீ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கல ஜாதிகளுக்கும் சுவிசேஷம் முந்திப் பிரசங்கிக்கப்படவேண்ட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உங்களைக் கொண்டுபோய் ஒப்புக்கொடுக்கும்போது, நீங்கள் என்னபேசுவோம் என்று முன்னதாகக் கவலைப்படாமலும் சிந்தியாமலுமிருங்கள்; அந்நாளிகையிலே எது உங்களுக்கு அருள் செய்யப்படுமோ அதையே பேசுங்கள்; ஏனெனில் பேசுகிறவர் நீங்களல்ல பரிசுத்த ஆவியே பேசுகிறவ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உங்களைக் கொண்டுபோய் ஒப்புக்கொடுக்கும்போது, நீங்கள் என்னபேசுவோம் என்று முன்னதாகக் கவலைப்படாமலும் சிந்தியாமலுமிருங்கள்; அந்நாளிகையிலே எது உங்களுக்கு அருள் செய்யப்படுமோ அதையே பேசுங்கள்; ஏனெனில் பேசுகிறவர் நீங்களல்ல பரிசுத்த ஆவியே பேசுகிறவ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ன்றியும் சகோதரன் சகோதரனையும், தகப்பன் பிள்ளைகளையும் மரணத்துக்கு ஒப்புக்கொடுப்பார்கள்; பெற்றாருக்கு விரோதமாகப் பிள்ளைகள் எழும்பி, அவர்களைக் கொலைசெய்வ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ன்றியும் சகோதரன் சகோதரனையும், தகப்பன் பிள்ளைகளையும் மரணத்துக்கு ஒப்புக்கொடுப்பார்கள்; பெற்றாருக்கு விரோதமாகப் பிள்ளைகள் எழும்பி, அவர்களைக் கொலைசெய்வ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ஒருமனுஷன் தன் வீட்டைவிட்டு, புறதேசத்துக்குப்போக எத்தனிக்கும்போது, தன் ஊழியக்காரருக்கு அதிகாரங்கொடுத்து, அவனவனுக்குத் தன் தன் வேலையையும் நியமித்து, விழித்திருக்கும்படிக்குக் காவல்காரனுக்குக் கற்பிப்ப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ர் தேவாலயத்தை விட்டுப் புறப்படும்போது, அவருடைய சீஷர்களில் ஒருவன் அவரை நோக்கி: போதகரே, இதோ, இந்தக்கல்லுகள் எப்படிப்பட்டது! இந்தக் கட்டடங்கள் எப்படிப்பட்டது! பாரும் என்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ஒருமனுஷன் தன் வீட்டைவிட்டு, புறதேசத்துக்குப்போக எத்தனிக்கும்போது, தன் ஊழியக்காரருக்கு அதிகாரங்கொடுத்து, அவனவனுக்குத் தன் தன் வேலையையும் நியமித்து, விழித்திருக்கும்படிக்குக் காவல்காரனுக்குக் கற்பிப்ப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ப்படியே நீங்களும் விழித்திருங்கள்; ஏனெனில், வீட்டெஜமான், சாயங்காலத்திலோ, நடுராத்திரியிலோ, சேவல் கூவும் நேரத்திலோ, காலையிலோ, எப்பொழுது வருவான் என்று நீங்கள் அறியீ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ப்படியே நீங்களும் விழித்திருங்கள்; ஏனெனில், வீட்டெஜமான், சாயங்காலத்திலோ, நடுராத்திரியிலோ, சேவல் கூவும் நேரத்திலோ, காலையிலோ, எப்பொழுது வருவான் என்று நீங்கள் அறியீ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நீங்கள் நினையாத வேளையில் அவன் வந்து, உங்களைத் தூங்குகிறவர்களாகக் கண்டுபிடியாதபடிக்கு விழித்திருங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நாமத்தினிமித்தம் எல்லாராலும் பகைக்கப்படுவீர்கள். முடிவுபரியந்தம் நிலைநிற்பவனே இரட்சிக்கப்படுவ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நாமத்தினிமித்தம் எல்லாராலும் பகைக்கப்படுவீர்கள். முடிவுபரியந்தம் நிலைநிற்பவனே இரட்சிக்கப்படுவ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நான் உங்களுக்குச் சொல்லுகிறதை எல்லாருக்கும் சொல்லுகிறேன், விழித்திருங்கள்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ேலும் பாழாக்குகிற அருவருப்பைக் குறித்துத் தானியேல் தீர்க்கதரிசி சொல்லியிருக்கிறானே; வாசிக்கிறவன் சிந்திக்கக்கடவன்; அது நிற்கத் தகாத இடத்திலே நீங்கள் அதை நிற்கக் காணும்போது, யூதேயாவில் இருக்கிறவர்கள் மலைகளுக்கு ஓடிப்போகக்கடவ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ேலும் பாழாக்குகிற அருவருப்பைக் குறித்துத் தானியேல் தீர்க்கதரிசி சொல்லியிருக்கிறானே; வாசிக்கிறவன் சிந்திக்கக்கடவன்; அது நிற்கத் தகாத இடத்திலே நீங்கள் அதை நிற்கக் காணும்போது, யூதேயாவில் இருக்கிறவர்கள் மலைகளுக்கு ஓடிப்போகக்கடவ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ீட்டின்மேல் இருக்கிறவன் தன் வீட்டிற்குள் இறங்காமலும், தன் வீட்டில் எதையாகிலும் எடுத்துக்கொள்ள உள்ளே போகாமலும் இருக்கக்கடவ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யேசு அவனுக்குப் பிரதியுத்தரமாக: இந்தப்பெரிய கட்டடங்களைக் காண்கிறாயே, ஒரு கல்லின்மேல் ஒரு கல்லிராதபடிக்கு எல்லாம் இடிக்கப்பட்டுப்போகும் என்ற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ீட்டின்மேல் இருக்கிறவன் தன் வீட்டிற்குள் இறங்காமலும், தன் வீட்டில் எதையாகிலும் எடுத்துக்கொள்ள உள்ளே போகாமலும் இருக்கக்கடவ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யலில் இருக்கிறவன் தன் வஸ்திரத்தை எடுப்பதற்குப் பின்னிட்டுத் திரும்பாதிருக்கக்கடவ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்நாட்களிலே கர்ப்பவதிகளுக்கும் பால்கொடுக்கிறவர்களுக்கும் ஐயோ!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ங்கள் ஓடிப்போவது மாரிகாலத்திலே, சம்பவியாதபடிக்கு வேண்டிக்கொள்ளுங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ஏனெனில், தேவன் உலகத்தைச் சிருஷ்டித்ததுமுதல் இதுவரைக்கும் சம்பவித்திராததும், இனிமேலும் சம்பவியாததுமான மிகுந்த உபத்திரவம் அந்நாட்களில் உண்டாயிருக்கு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ஏனெனில், தேவன் உலகத்தைச் சிருஷ்டித்ததுமுதல் இதுவரைக்கும் சம்பவித்திராததும், இனிமேலும் சம்பவியாததுமான மிகுந்த உபத்திரவம் அந்நாட்களில் உண்டாயிருக்கு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ர்த்தர் அந்நாட்களைக் குறைத்திராவிட்டால், ஒருவனாகிலும் தப்பிப்போவதில்லை; தாம் தெரிந்துகொண்டவர்களினிமித்தமோ, அவர் அந்த நாட்களைக் குறைத்திருக்கிற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ர்த்தர் அந்நாட்களைக் குறைத்திராவிட்டால், ஒருவனாகிலும் தப்பிப்போவதில்லை; தாம் தெரிந்துகொண்டவர்களினிமித்தமோ, அவர் அந்த நாட்களைக் குறைத்திருக்கிறா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: இதோ, கிறிஸ்து இங்கே இருக்கிறார், அதோ, அங்கே இருக்கிறார் என்று எவனாகிலும் சொன்னால், நம்பாதேயுங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ஏனெனில், கள்ளக்கிறிஸ்துக்களும் கள்ளத்தீர்க்கதரிசிகளும் எழும்பி, கூடுமானால் தெரிந்துகொள்ளப்பட்டவர்களையும் வஞ்சிக்கத்தக்கதாக அடையாளங்களையும் அற்புதங்களையும் செய்வ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யேசு அவனுக்குப் பிரதியுத்தரமாக: இந்தப்பெரிய கட்டடங்களைக் காண்கிறாயே, ஒரு கல்லின்மேல் ஒரு கல்லிராதபடிக்கு எல்லாம் இடிக்கப்பட்டுப்போகும் என்றா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ஏனெனில், கள்ளக்கிறிஸ்துக்களும் கள்ளத்தீர்க்கதரிசிகளும் எழும்பி, கூடுமானால் தெரிந்துகொள்ளப்பட்டவர்களையும் வஞ்சிக்கத்தக்கதாக அடையாளங்களையும் அற்புதங்களையும் செய்வ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ங்களோ எச்சரிக்கையாயிருங்கள்; இதோ, எல்லாவற்றையும் முன்னதாக உங்களுக்கு அறிவித்திருக்கிறே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்நாட்களிலே, அந்த உபத்திரவத்திற்குப்பின்பு, சூரியன் அந்தகாரப்படும், சந்திரன் ஒளியைக்கொடாதிருக்கும்;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வானத்தின் நட்சத்திரங்கள் விழும், வானங்களிலுள்ள சத்துவங்களும் அசைக்கப்படும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மனுஷகுமாரன் மிகுந்த வல்லமையோடும் மகிமையோடும் மேகங்களின்மேல் வருகிறதைக் காண்ப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அவர் தம்முடைய தூதரை அனுப்பி, தாம் தெரிந்துகொண்டவர்களை பூமியின் கடைமுனை முதற்கொண்டு வானத்தின் கடைமுனைமட்டுமுள்ள நாலுதிசைகளிலுமிருந்து கூட்டிச்சேர்ப்பா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அவர் தம்முடைய தூதரை அனுப்பி, தாம் தெரிந்துகொண்டவர்களை பூமியின் கடைமுனை முதற்கொண்டு வானத்தின் கடைமுனைமட்டுமுள்ள நாலுதிசைகளிலுமிருந்து கூட்டிச்சேர்ப்ப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த்திமரத்தினால் ஒரு உவமையைக் கற்றுக்கொள்ளுங்கள்; அதிலே இளங்கிளை தோன்றி, துளிர்விடும்போது, வசந்தகாலம் சமீபமாயிற்று என்று அறிவீ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த்திமரத்தினால் ஒரு உவமையைக் கற்றுக்கொள்ளுங்கள்; அதிலே இளங்கிளை தோன்றி, துளிர்விடும்போது, வசந்தகாலம் சமீபமாயிற்று என்று அறிவீ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டியே இவைகள் சம்பவிக்கிறதை நீங்கள் காணும்போது, அவர் சமீபமாய் வாசலருகே வந்திருக்கிறார் என்று அறியுங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ின்பு, அவர் தேவாலயத்துக்கு எதிராக ஒலிவமலையின் மேல் உட்கார்ந்திருக்கையில், பேதுருவும் யாக்கோபும் யோவானும் அந்திரேயாவும் அவரிடத்தில் தனித்து வந்து: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டியே இவைகள் சம்பவிக்கிறதை நீங்கள் காணும்போது, அவர் சமீபமாய் வாசலருகே வந்திருக்கிறார் என்று அறியுங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வைகளெல்லாம் சம்பவிக்கும் முன்னே இந்தச் சந்ததி ஒழிந்துபோகாதென்று, மெய்யாகவே உங்களுக்குச் சொல்லுகிற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ின்பு, அவர் தேவாலயத்துக்கு எதிராக ஒலிவமலையின் மேல் உட்கார்ந்திருக்கையில், பேதுருவும் யாக்கோபும் யோவானும் அந்திரேயாவும் அவரிடத்தில் தனித்து வந்து: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வானமும் பூமியும் ஒழிந்துபோம், என் வார்த்தைகளோ ஒழிந்துபோவதி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வைகள் எப்பொழுது சம்பவிக்கும்? இவைகளெல்லாம் நிறைவேறுங்காலத்துக்கு அடையாளம் என்ன? எங்களுக்குச் சொல்லவேண்டும் என்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7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ാലും എന്നു ചോദ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ആ നാളും നാഴികയും സംബന്ധിച്ചോ പിതാവല്ലാതെ ആരും, സ്വർഗ്ഗത്തിലെ ദൂതന്മാരും, പുത്രനും കൂ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റിയുന്ന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യേശു അവരോടു പറഞ്ഞു തുടങ്ങിയതു: ആരും നിങ്ങളെ തെറ്റിക്കാതിരിപ്പാൻ സൂക്ഷിച്ചുകൊൾ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ആ കാലം എപ്പോൾ എന്നു നിങ്ങൾ അറിയായ്കകൊണ്ടു സൂക്ഷിച്ചുകൊൾവിൻ; ഉണർന്നും പ്രാർത്ഥിച്ച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ണ്ടിരിപ്പ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ഞാൻ ആകുന്നു എന്നു പറഞ്ഞുകൊണ്ടു അനേകർ എന്റെ പേരെടുത്തു വന്നു പലരെയും തെറ്റ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എന്നാൽ നിങ്ങൾ യുദ്ധങ്ങളെയും യുദ്ധശ്രുതികളെയും കുറിച്ചു കേൾക്കുമ്പോൾ ഭ്രമിച്ചുപോകരുതു. അ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ംഭവിക്കേണ്ടതു തന്നേ; എന്നാൽ അതു അവസാനമ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ജാതി ജാതിയോടും രാജ്യം രാജ്യത്തോടും എതിർക്കും; അവിടവിടെ ഭൂകമ്പവും ക്ഷാമവും ഉണ്ടാകും; ഇ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അവൻ ദൈവാലയത്തെ വിട്ടു പോകുമ്പോൾ ശിഷ്യന്മാരിൽ ഒരുത്തൻ: ഗുരോ, ഇതാ, എങ്ങനെയുള്ള കല്ല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ഈറ്റുനോവിന്റെ ആരംഭമത്ര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എന്നാൽ നിങ്ങളെത്തന്നേ സൂക്ഷിച്ചുകൊൾവിൻ; അവർ നിങ്ങളെ ന്യായാധിപസംഘങ്ങളിൽ ഏല്പിക്ക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ള്ളികളിൽവെച്ചു തല്ലുകയും എന്റെ നിമിത്തം നാടുവാഴികൾക്കും രാജാക്കന്മാർക്കും മുമ്പാകെ അവർ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ാക്ഷ്യത്തിന്നായി നിറുത്തുകയും ചെയ്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എന്നാൽ സുവിശേഷം മുമ്പെ സകലജാതികളോടും പ്രസംഗിക്കേണ്ടതാ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അവർ നിങ്ങളെ കൊണ്ടുപോയി ഏല്പിക്കുമ്പോൾ എന്തു പറയേണ്ടു എന്നു മുൻകൂട്ടി വിചാരപ്പെടരുതു. 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ാഴികയിൽ നിങ്ങൾക്കു ലഭിക്കുന്നതു തന്നേ പറവിൻ; പറയുന്നതു നിങ്ങൾ അല്ല, പരിശുദ്ധാത്മാവത്ര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സഹോദരൻ സഹോദരനെയും അപ്പൻ മകനെയും മരണത്തിന്നു ഏല്പിക്കും; മക്കളും അമ്മയപ്പന്മാരുടെ നേര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ഴുന്നേറ്റു അവരെ കൊല്ല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ഒരു മനുഷ്യൻ വിടുവിട്ടു പരദേശത്തുപോകുമ്പോൾ ദാസന്മാർക്കു അധികാരവും അവനവന്നു അതതു വേല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ങ്ങനെയുള്ള പണി എന്നു അവനോട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ടുത്തിട്ടു വാതിൽകാവൽക്കാരനോടു ഉണർന്നിരിപ്പാൻ കല്പിച്ചതുപോലെ 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യജമാനൻ സന്ധ്യെക്കോ അർദ്ധരാത്രിക്കോ കോഴികൂകുന്ന നേരത്തോ രാവിലെയോ എപ്പോൾ വരും എന്നു അറിയായ്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ണ്ട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അവൻ പെട്ടെന്നു വന്നു നിങ്ങളെ ഉറങ്ങുന്നവരായി കണ്ടെത്താതിരിക്കേണ്ടതിന്നു ഉണർന്നിരിപ്പ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എന്റെ നാമം നിമിത്തം എല്ലാവരും നിങ്ങളെ പകെക്കും; എന്നാൽ അവസാനത്തോളം സഹിച്ചു നില്ക്കുന്നവ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ക്ഷിക്കപ്പെട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ഞാൻ നിങ്ങളോടു പറയുന്നതോ എല്ലാവരോടും പറയുന്നു: ഉണർന്നിരിപ്പ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എന്നാൽ ശൂന്യമാക്കുന്ന മ്ളേച്ഛത നില്ക്കുരുതാത്ത സ്ഥലത്തു നില്ക്കുന്നതു നിങ്ങൾ കാണുമ്പോൾ, 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ായിക്കുന്നവൻ ചിന്തിച്ചുകൊള്ളട്ടെ - അന്നു യെഹൂദ്യദേശത്തു ഉള്ളവർ മലകളിലേക്കു ഓടിപ്പോകട്ട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വീട്ടിന്മേൽ ഇരിക്കുന്നവൻ അകത്തേക്കു ഇറങ്ങിപോകയോ വീട്ടിൽ നിന്നു വല്ലതും എടുപ്പാൻ കടക്കയേ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യേശു അവനോടു: നീ ഈ വലിയ പണി കാണുന്നുവോ? ഇടിക്കാതെ കല്ലിന്മേൽ കല്ലു ഇവിടെ ശേഷിക്കയില്ല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വയലിൽ ഇരിക്കുന്നവൻ വസ്ത്രം എടുപ്പാൻ മടങ്ങിപ്പോക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ആ കാലത്തു ഗർഭിണികൾക്കും മുലകുടിപ്പിക്കുന്നവർക്കും അയ്യോ കഷ്ടം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എന്നാൽ അതു ശീതകാലത്തു സംഭവിക്കാതിരിപ്പാൻ പ്രാർത്ഥിപ്പ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ആ നാളുകൾ ദൈവം സൃഷ്ടിച്ച സൃഷ്ടിയുടെ ആരംഭംമുതൽ ഇന്നുവരെ സംഭവിച്ചിട്ടില്ലാത്തതും ഇനിമേ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ംഭവിക്കാത്തതും ആയ കഷ്ടകാലം ആ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കർത്താവു ആ നാളുകളെ ചുരുക്കീട്ടില്ല എങ്കിൽ ഒരു ജഡവും രക്ഷിക്കപ്പെടുകയില്ല. താൻ തിരഞ്ഞെടുത്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ൃതന്മാർ നിമിത്തമോ അവൻ ആ നാളുകളെ ചുരുക്കിയ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അന്നു ആരെങ്കിലും നിങ്ങളോടു: ഇതാ ക്രിസ്തു ഇവിടെ എന്നോ അതാ അവിടെ എന്നോ പറഞ്ഞാൽ വിശ്വസിക്ക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കള്ളക്രിസ്തുക്കളും കള്ളപ്രവാചകന്മാരും എഴുന്നേറ്റു, കഴിയും എങ്കിൽ വൃതന്മാരെയും തെറ്റിപ്പാന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ടയാളങ്ങളും അത്ഭുതങ്ങളും കാണ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നിങ്ങളോ സൂക്ഷിച്ചുകൊൾവിൻ; ഞാൻ എല്ലാം നിങ്ങളോടു മുൻകൂട്ടി പറഞ്ഞ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എങ്കിലോ ആ കാലത്തെ കഷ്ടം കഴിഞ്ഞ ശേഷം സൂര്യൻ ഇരുണ്ടുപോകയും ചന്ദ്രൻ പ്രകാശം കൊടുക്കാതിരിക്ക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ആകാശത്തുനിന്നു നക്ഷത്രങ്ങൾ വീണുകൊണ്ടിരിക്കയും ആകാശത്തിലെ ശക്തികൾ ഇളകിപ്പോകയും ചെയ്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അപ്പോൾ മനുഷ്യപുത്രൻ വലിയ ശക്തിയോടും തേജസ്സോടുംകൂടെ മേഘങ്ങളിൽ വരുന്നതു അവർ കാണ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അന്നു അവൻ തന്റെ ദൂതന്മരെ അയച്ചു, തന്റെ വൃതന്മാരെ ഭൂമിയുടെ അറുതിമുതൽ ആകാശത്തിന്റെ അറുതിവര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ാലു ദിക്കിൽ നിന്നും കൂട്ടിച്ചേർ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അത്തിയെ നോക്കി ഒരു ഉപമ പഠിപ്പിൻ; അതിന്റെ കൊമ്പു ഇളതായി ഇല തളിർക്കുമ്പോൾ വേനൽ അടുത്തു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ങ്ങൾ അറിയുന്ന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അങ്ങനെ നിങ്ങളും ഇതു സംഭവിക്കുന്നതു കാണുമ്പോൾ അവൻ അടുക്കെ വാതിൽക്കൽ തന്നേ ആയിരിക്കുന്നു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പിന്നെ അവൻ ഒലീവ് മലയിൽ ദൈവാലയത്തിന്നു നേരെ ഇരിക്കുമ്പോൾ പത്രൊസും യാക്കോബും യോഹന്നാ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റിഞ്ഞുകൊൾ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ഇതു ഒക്കെയും സംഭവിക്കുവോളം ഈ തലമുറ ഒഴിഞ്ഞുപോകയില്ല എന്നു ഞാൻ സത്യമായിട്ടു നിങ്ങളോടു പറ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ന്ത്രെയാസും സ്വകാര്യമായി അവനോട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ആകാശവും ഭൂമിയും ഒഴിഞ്ഞുപോകും; എന്റെ വചനങ്ങളോ ഒഴിഞ്ഞു പോകയ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അതു എപ്പോൾ സംഭവിക്കും? അതിന്നു എല്ലാം നിവൃത്തി വരുന്ന കാലത്തിന്റെ ലക്ഷണം എന്തു എന്നു ഞങ്ങളോ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2026-06-03T07:08:46Z</dcterms:created>
  <dcterms:modified xsi:type="dcterms:W3CDTF">2026-06-03T07:08:46Z</dcterms:modified>
  <dc:title>மாற்கு : 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