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ுக்குப் பிரதியுத்தரமாக: ஒருவனும் உங்களை வஞ்சியாதபடிக்கு எச்சரிக்கையாய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ில் அநேகர் வந்து, என் நாமத்தை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 ஜாதிகளுக்கும் சுவிசேஷம் முந்திப் பிரசங்கிக்கப்பட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நாமத்தினிமித்தம் எல்லாராலும் பகைக்கப்படுவீர்கள்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ீட்டின்மேல் இருக்கிறவன் தன் வீட்டிற்குள் இறங்காமலும், தன் வீட்டில் எதையாகிலும் எடுத்துக்கொள்ள உள்ளே போகாமலும் இரு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யலில் இருக்கிறவன் தன் வஸ்திரத்தை எடுப்பதற்குப் பின்னிட்டுத் திரும்பாதிருக்க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ட்களிலே கர்ப்பவதிகளுக்கும் பால்கொடுக்கிறவர்களுக்கும் ஐயோ!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ஓடிப்போவது மாரிகாலத்திலே, சம்பவியாதபடிக்கு வேண்டிக்கொள்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: இதோ, கிறிஸ்து இங்கே இருக்கிறார், அதோ, அங்கே இருக்கிறார் என்று எவனாகிலும் சொன்னால், நம்பாதேய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ோ எச்சரிக்கையாயிருங்கள்; இதோ, எல்லாவற்றையும்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ிலே, அந்த உபத்திரவத்திற்குப்பின்பு, சூரியன் அந்தகாரப்படும், சந்திரன் ஒளியைக்கொடாதிருக்கும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னத்தின் நட்சத்திரங்கள் விழும், வானங்களிலுள்ள சத்துவங்களும் அசைக்க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மனுஷகுமாரன் மிகுந்த வல்லமையோடும் மகிமையோடும் மேகங்களின்மேல் வருகிறதைக் காண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இவைகள் சம்பவிக்கிறதை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ெல்லாம் சம்பவிக்கும் 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ாளையும் அந்த நாழிகையையும் பிதா ஒருவர் தவிர மற்றொருவனும் அறியான், பரலோகத்திலுள்ள தூதர்களும் அறியார்கள், குமாரனும் அறிய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ாளையும் அந்த நாழிகையையும் பிதா ஒருவர் தவிர மற்றொருவனும் அறியான், பரலோகத்திலுள்ள தூதர்களும் அறியார்கள், குமாரனும் அறிய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க்காலத்தை நீங்கள் அறியாதபடியால் எச்சரிக்கையாயிருங்கள், விழித்திருந்து ஜெபம்பண்ண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நினையாத வேளையில் அவன் வந்து, உங்களைத் தூங்குகிறவர்களாகக் கண்டுபிடியாதபடிக்கு விழித்திர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உங்களுக்குச் சொல்லுகிறதை எல்லாருக்கும் சொல்லுகிறேன், விழித்திருங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எப்பொழுது சம்பவிக்கும்? இவைகளெல்லாம் நிறைவேறுங்காலத்துக்கு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எப்பொழுது சம்பவிக்கும்? இவைகளெல்லாம் நிறைவேறுங்காலத்துக்கு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যীশু তাঁদের বলতে লাগলেন, ‘সতর্ক থেকো, কেউ য়েন তোমাদের না ভোল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দিন অনেকে আমার নাম নিয়ে আসবে এবং বলবে, ‘আমিই তিনি’ এবং তারা আরও অনেকের মন ভোল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তোমরা যখন যুদ্ধের কথা ও যুদ্ধের জনরব শুনবে, তখন অস্থির হযো না; এটা ঘটবেই, কিন্তু তখনও 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ারণ জাতির বিরুদ্ধে জাতি এবং রাজ্যের বিরুদ্ধে রাজ্য জেগে উঠবে৷ স্থানে স্থানে ভূমিকম্প, দুর্ভিক্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৷ এসব কেবল জন্ম যন্ত্রণার আরন্ভ মা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‘তোমরা নিজেদের ব্যাপারে সাবধান! লোকে তোমাদের আদালতে হাজির করবে এবং সমাজগৃহের মধ্যে তোমাদের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বে৷ আমার জন্য তোমরা দেশের শাসনকর্তা ও রাজাদের কাছে সাক্ষী দেবার জন্য তাদের সামনে দাঁড়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র সব কিছু শেষ হবার আগে সমস্ত জাতির কাছে সুসমাচার প্রচার কর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লোকে যখন তোমাদের গ্রেপ্তার করে বিচার সভায় নিয়ে যাবে তখন তাদের সামনে কি বলবে তা আগে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যখন মন্দির ছেড়ে যাচ্ছেন, সেই সময় শিষ্যদের মধ্যে একজন তাঁকে বললেন, ‘হে গুরু, দেখুন ক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বো না, বরং সেই সময়ে পবিত্র আত্মা যা বলতে বলবেন তাই বলবে৷ কারণ তোমরাই য়ে কথা বলবে তা নয়, 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ই তোমাদের মধ্যে দিয়ে কথা বল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ভাই ভাইকে ও বাবা সন্তানকে মৃত্যুর হাতে তুলে দেবে এবং সন্তানরা বাবা-মার বিরুদ্ধে রু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িয়ে তাদের হত্যার জন্য ধরিয়ে দে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আমার নামের জন্য সকলে তোমাদের ঘৃণা করবে৷ কিন্তু য়ে শেষ পর্যন্ত স্থির থাকবে সেই রক্ষ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‘যখন তোমরা দেখবে, ‘ধ্বংসের সেই ঘৃণার বস্তু য়েখানে দাঁড়াবার নয় সেখানে দাঁড়িয়ে আছে৷’পাঠ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ঝা উচিত্ এর অর্থ কি,’তখন যাঁরা যিহূদিযাতে থাকে তারা পাহাড়ে পালিয়ে য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বং কেউ যদি ছাদে থাকে, সে য়েন বাড়ি থেকে কোন কিছু নেবার জন্য নীচে না নামে বা ঘরে না ঢো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েউ যদি মাঠে থাকে, সে য়েন জামাকাপড় নেবার জন্য ফিরে না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হায়, সেই সময়ে গর্ভবতী বা যাদের কোলে শিশু থাকবে তাদের কত কষ্ট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মত্‌কার বিশাল বিশাল পাথর ও কত সুন্দর দালা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র প্রার্থনা কর য়েন এটা শীতকালে না ঘট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ারণ সেই সময় হবে বড়ই কষ্টের সময়৷ তেমনটি প্রথম যখন ঈশ্বর পৃথিবী সৃষ্টি করলেন, তখন থেকে এ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ন্ত কখনই হয় নি আর কখনও হবে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র প্রভু যদি সেই দিনের সংখ্যা কমিয়ে না দিতেন, তবে কোন প্রাণই রক্ষা পেত না৷ কিন্তু তিনি য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করেছেন, সেই মনোনীতদের জন্য সেই দিনের সংখ্যা কমিয়ে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েউ যদি তখন তোমাদের বলে, ‘দেখ, খ্রীষ্ট এখানে বা ওখানে আছেন, তোমরা বিশ্বাস কো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ারণ ভণ্ড খ্রীষ্টেরা এবং ভাববাদীরা উঠবে এবং নানা চিহ্ন ও অলৌকিক কাজ করে দেখাবে, এমন কি সন্ভব 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লোকদেরও ভোল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তোমরা সাবধান থেকো৷ আমি তোমাদের আগেই সমস্ত কিছু বলে দ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কিন্তু সেই সময়, সেই কষ্টের শেষে, ‘সূর্য় অন্ধকার হয়ে যাবে এবং চাঁদ আর আলো দে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যীশু তাঁকে বললেন, ‘তুমি এইসব বড় বড় দালান দেখছ? এর একটা পাথর আর একটা পাথরের ওপরে থাকবে ন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কাশ থেকে তারা খসে পড়বে, আকাশের সমস্ত শক্তি বিচলিত হবে৷’যিশাইয় 13:10, 34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তখন লোকেরা দেখবে, মানবপুত্র মহামহিমায় ও পরাক্রমের সঙ্গে মেঘরথে আস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মানবপুত্র তাঁর স্বর্গদূতদের পাঠিয়ে পৃথিবীর এক প্রান্ত থেকে আকাশের অন্য প্রান্ত পর্য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িবাযু থেকে তাঁর মনোনীত লোকদের সংগ্রহ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‘ডুমুর গাছ থেকে এই দৃষ্টান্ত শেখো; যখন তার শাখা-প্রশাখা কোমল হয়ে পাতা বের করে, তখন তোমরা জান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 গরম কাল এস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ঠিক তেমনি ঐ সমস্ত ঘটনা ঘটতে দেখলেই তোমরা বুঝতে পারবে য়ে সময়খুব কাছে, এমনকি দরজার সাম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তোমাদের সত্যি বলছি, সমস্ত ঘটনা না ঘটা পর্যন্ত এই প্রজন্মের শেষ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আকাশ এবং পৃথিবীর লোপ হবে, কিন্তু আমার কথা লোপ কখনও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‘সেই দিনের বা সেই সময়ের কথা কেউ জানে না; স্বর্গদূতরাও নয়, মানবপুত্রও নয়, কেবলমাত্র পি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ই ধ্বংসস্তূপে পরিণত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াবধান! তোমরা সতর্ক থেকো৷ কারণকখন য়ে সেই সময় হবে তোমরা তা জান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সেই দিনটা এমনভাবেই আসবে য়েমন কোন লোক নিজের বাড়ি ছেড়ে বিদেশে বেড়াতে যায় এবং তার চাকর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যিত্ব দিয়ে প্রত্যেকের কাজ ঠিক করে দেয় আর দ্বাররক্ষককে সজাগ থাকতে ব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ই তোমরা সতর্ক থাকবে, কারণ তোমরা জান না কখন বাড়ির মালিক আসবেন, সন্ধ্যাবেলায়, কি মাঝরাত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কড়া ডাকের সময় কি ভোরবেল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হঠাত্ তিনি এসে য়েন না দেখেন য়ে তোমরা ঘুমিয়ে র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আমি তোমাদের যা বলছি, তা সবাইকে বলি, ‘সজাগ থেকো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রে তিনি মন্দিরের সামনে জৈতুন পর্বতমালায় বসলে, পিতর, যাকোব, য়োহন এবং আন্দরিয় তাঁকে একা প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জ্ঞাসা কর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‘আমাদের বলুন দেখি, এই সমস্ত ঘটনা কখন ঘটবে? আর কি চিহ্ন দেখেই বা বুঝতে পারব য়ে এই সমস্ত ঘটনা ঘট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ে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2026-07-30T22:30:31Z</dcterms:created>
  <dcterms:modified xsi:type="dcterms:W3CDTF">2026-07-30T22:30:31Z</dcterms:modified>
  <dc:title>மாற்கு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