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presProps" Target="presProps.xml"/>
  <Relationship Id="rId93" Type="http://schemas.openxmlformats.org/officeDocument/2006/relationships/viewProps" Target="viewProps.xml"/>
  <Relationship Id="rId9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சாலொமோன் வயதுசென்றபோது, அவனுடைய மனைவிகள் அவன் இருதயத்தை அந்நியதேவர்களைப் பின்பற்றும்படி சாயப்பண்ணினார்கள்; அதினால் அவனுடைய இருதயம் அவன் தகப்பனாகிய தாவீதின் இருதயத்தைப்போல, தன் தேவனாகிய கர்த்தரோடே உத்தமமாயிருக்கவில்லை.]]></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சாலொமோன் சீதோனியரின் தேவியாகிய அஸ்தரோத்தையும், அம்மோனியரின் அருவருப்பாகிய மில்கோமையும் பின்பற்றினான்.]]></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சாலொமோன் சீதோனியரின் தேவியாகிய அஸ்தரோத்தையும், அம்மோனியரின் அருவருப்பாகிய மில்கோமையும் பின்பற்றினா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சாலொமோன் தன் தகப்பனாகிய தாவீதைப்போல கர்த்தரைப் பூரணமாய்ப் பின்பற்றாமல், கர்த்தரின் பார்வைக்குப் பொல்லாப்பானதைச் செய்தா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சாலொமோன் தன் தகப்பனாகிய தாவீதைப்போல கர்த்தரைப் பூரணமாய்ப் பின்பற்றாமல், கர்த்தரின் பார்வைக்குப் பொல்லாப்பானதைச் செய்தா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சாலொமோன் எருசலேமுக்கு எதிரான மலையிலே மோவாபியரின் அருவருப்பாகிய காமோசுக்கும், அம்மோன் புத்திரரின் அருவருப்பாகிய மோளோகுக்கும் மேடையைக் கட்டினா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சாலொமோன் எருசலேமுக்கு எதிரான மலையிலே மோவாபியரின் அருவருப்பாகிய காமோசுக்கும், அம்மோன் புத்திரரின் அருவருப்பாகிய மோளோகுக்கும் மேடையைக் கட்டினான்.]]></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ப்படியே தங்கள் தேவர்களுக்குத் தூபங்காட்டிப் பலியிடுகிற அந்நியஜாதியாரான தன் ஸ்திரீகள் எல்லாருக்காகவும் செய்தா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ப்படியே தங்கள் தேவர்களுக்குத் தூபங்காட்டிப் பலியிடுகிற அந்நியஜாதியாரான தன் ஸ்திரீகள் எல்லாருக்காகவும் செய்தா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ஆகையால் இஸ்ரவேலின் தேவனாகிய கர்த்தர் சாலொமோனுக்கு இரண்டுவிசை தரிசனமாகி, அந்நியதேவர்களைப் பின்பற்றவேண்டாம் என்று கட்டளையிட்டிருந்தும், அவன் கர்த்தரை விட்டுத் தன் இருதயத்தைத் திருப்பி,]]></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ராஜாவாகிய சாலொமோன், பார்வோனின் குமாரத்தியை நேசித்ததுமல்லாமல், மோவாபியரும், அம்மோனியரும், ஏதோமியரும், சீதோனியரும், ஏத்தியருமாகிய அந்நிய ஜாதியாரான அநேகம் ஸ்திரீகள்மேலும் ஆசைவைத்தான்.]]></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ஆகையால் இஸ்ரவேலின் தேவனாகிய கர்த்தர் சாலொமோனுக்கு இரண்டுவிசை தரிசனமாகி, அந்நியதேவர்களைப் பின்பற்றவேண்டாம் என்று கட்டளையிட்டிருந்தும், அவன் கர்த்தரை விட்டுத் தன் இருதயத்தைத் திருப்பி,]]></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வர் கற்பித்ததைக் கைக்கொள்ளாமற்போனதினால் கர்த்தர் அவன்மேல் கோபமானார்.]]></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ஆகையால் கர்த்தர் சாலொமோனை நோக்கி: நான் உனக்குக் கட்டளையிட்ட என் உடன்படிக்கையையும் என் கட்டளைகளையும் நீ கைக்கொள்ளாமற்போய் இந்தக் காரியத்தைச் செய்தபடியினால், ராஜ்யபாரத்தை உன்னிடத்திலிருந்து பிடுங்கி, அதை உன் ஊழியக்காரனுக்குக் கொடுப்பேன்.]]></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ஆகையால் கர்த்தர் சாலொமோனை நோக்கி: நான் உனக்குக் கட்டளையிட்ட என் உடன்படிக்கையையும் என் கட்டளைகளையும் நீ கைக்கொள்ளாமற்போய் இந்தக் காரியத்தைச் செய்தபடியினால், ராஜ்யபாரத்தை உன்னிடத்திலிருந்து பிடுங்கி, அதை உன் ஊழியக்காரனுக்குக் கொடுப்பேன்.]]></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ஆகையால் கர்த்தர் சாலொமோனை நோக்கி: நான் உனக்குக் கட்டளையிட்ட என் உடன்படிக்கையையும் என் கட்டளைகளையும் நீ கைக்கொள்ளாமற்போய் இந்தக் காரியத்தைச் செய்தபடியினால், ராஜ்யபாரத்தை உன்னிடத்திலிருந்து பிடுங்கி, அதை உன் ஊழியக்காரனுக்குக் கொடுப்பேன்.]]></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கிலும் உன் தகப்பனாகிய தாவீதினிமித்தம், நான் அதை உன் நாட்களிலே செய்வதில்லை; உன் குமாரனுடைய கையினின்று அதைப் பிடுங்குவேன்.]]></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கிலும் உன் தகப்பனாகிய தாவீதினிமித்தம், நான் அதை உன் நாட்களிலே செய்வதில்லை; உன் குமாரனுடைய கையினின்று அதைப் பிடுங்குவே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ஆனாலும் ராஜ்யம் முழுவதையும் நான் பிடுங்காமல், என் தாசனாகிய தாவீதினிமித்தமும், நான் தெரிந்துகொண்ட எருசலேமினிமித்தமும், ஒரு கோத்திரத்தை நான் உன் குமாரனுக்குக் கொடுப்பேன் என்றார்.]]></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ஆனாலும் ராஜ்யம் முழுவதையும் நான் பிடுங்காமல், என் தாசனாகிய தாவீதினிமித்தமும், நான் தெரிந்துகொண்ட எருசலேமினிமித்தமும், ஒரு கோத்திரத்தை நான் உன் குமாரனுக்குக் கொடுப்பேன் என்றார்.]]></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கர்த்தர் ஏதோமியனாகிய ஆதாத் என்னும் ஒரு விரோதியைச் சாலொமோனுக்கு எழுப்பினார்; இவன் ஏதோமிலிருந்த ராஜகுலமானவன்.]]></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ராஜாவாகிய சாலொமோன், பார்வோனின் குமாரத்தியை நேசித்ததுமல்லாமல், மோவாபியரும், அம்மோனியரும், ஏதோமியரும், சீதோனியரும், ஏத்தியருமாகிய அந்நிய ஜாதியாரான அநேகம் ஸ்திரீகள்மேலும் ஆசைவைத்தான்.]]></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கர்த்தர் ஏதோமியனாகிய ஆதாத் என்னும் ஒரு விரோதியைச் சாலொமோனுக்கு எழுப்பினார்; இவன் ஏதோமிலிருந்த ராஜகுலமானவன்.]]></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தாவீது ஏதோமில் இருக்கும்போது படைத்தலைவனாகிய யோவாப் ஏதோமிலுள்ள ஆண்மக்களையெல்லாம் சங்கரித்து, வெட்டுண்டவர்களை அடக்கம்பண்ணப்போனா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தாவீது ஏதோமில் இருக்கும்போது படைத்தலைவனாகிய யோவாப் ஏதோமிலுள்ள ஆண்மக்களையெல்லாம் சங்கரித்து, வெட்டுண்டவர்களை அடக்கம்பண்ணப்போனா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வர்களையெல்லாம் சங்கரிக்குமளவும், தானும் இஸ்ரவேல் அனைத்தும் அங்கே ஆறுமாதம் இருக்கும்போது,]]></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வர்களையெல்லாம் சங்கரிக்குமளவும், தானும் இஸ்ரவேல் அனைத்தும் அங்கே ஆறுமாதம் இருக்கும்போது,]]></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ஆதாதும் அவனோடேகூட அவள் தகப்பனுடைய ஊழியக்காரரில் சில ஏதோமியரும் எகிப்திற்குப்போக ஓடிப்போனார்கள்; ஆதாத் அப்பொழுது ஒரு சிறுபிள்ளையாயிருந்தா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ஆதாதும் அவனோடேகூட அவள் தகப்பனுடைய ஊழியக்காரரில் சில ஏதோமியரும் எகிப்திற்குப்போக ஓடிப்போனார்கள்; ஆதாத் அப்பொழுது ஒரு சிறுபிள்ளையாயிருந்தா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ர்கள் மீதியானிலிருந்து எழுந்து, பாரானுக்குச் சென்று, பாரானிலே சில மனுஷரைக் கூட்டிக்கொண்டு, எகிப்திற்குப் பார்வோன் என்னும் எகிப்தின் ராஜாவினிடத்திற்குப் போனார்கள்; அவன் இவனுக்கு ஒரு வீடுகொடுத்து, இவனுக்கு ஆகாரத்தைத் திட்டம்பண்ணி, நிலத்தையும் கொடுத்தான்.]]></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ர்கள் மீதியானிலிருந்து எழுந்து, பாரானுக்குச் சென்று, பாரானிலே சில மனுஷரைக் கூட்டிக்கொண்டு, எகிப்திற்குப் பார்வோன் என்னும் எகிப்தின் ராஜாவினிடத்திற்குப் போனார்கள்; அவன் இவனுக்கு ஒரு வீடுகொடுத்து, இவனுக்கு ஆகாரத்தைத் திட்டம்பண்ணி, நிலத்தையும் கொடுத்தான்.]]></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ர்கள் மீதியானிலிருந்து எழுந்து, பாரானுக்குச் சென்று, பாரானிலே சில மனுஷரைக் கூட்டிக்கொண்டு, எகிப்திற்குப் பார்வோன் என்னும் எகிப்தின் ராஜாவினிடத்திற்குப் போனார்கள்; அவன் இவனுக்கு ஒரு வீடுகொடுத்து, இவனுக்கு ஆகாரத்தைத் திட்டம்பண்ணி, நிலத்தையும் கொடுத்தான்.]]></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கர்த்தர் இஸ்ரவேல் புத்திரரை நோக்கி: நீங்கள் அவர்களண்டைக்கும் அவர்கள் உங்களண்டைக்கும் பிரவேசிக்கலாகாது; அவர்கள் நிச்சயமாய்த் தங்கள் தேவர்களைப் பின்பற்றும்படி உங்கள் இருதயத்தைச் சாயப்பண்ணுவார்கள் என்று சொல்லியிருந்தார்; சாலொமோன் அவர்கள்மேல் ஆசைவைத்து, அவர்களோடு ஐக்கியமாயிருந்தா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ஆதாதுக்குப் பார்வோனின் கண்களில் மிகுந்த தயைகிடைத்தபடியினால், அவன் ராஜஸ்திரீயாகிய தாப்பெனேஸ் என்னும் தன் மனைவியின் சகோதரியை அவனுக்கு விவாகஞ்செய்துகொடுத்தான்.]]></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ஆதாதுக்குப் பார்வோனின் கண்களில் மிகுந்த தயைகிடைத்தபடியினால், அவன் ராஜஸ்திரீயாகிய தாப்பெனேஸ் என்னும் தன் மனைவியின் சகோதரியை அவனுக்கு விவாகஞ்செய்துகொடுத்தா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தாப்பெனேசின் சகோதரியாகிய இவள் அவனுக்குக் கேனுபாத் என்னும் ஒரு குமாரனைப் பெற்றாள்; அவனைத் தாப்பெனேஸ் பார்வோனின் வீட்டிலே வளர்த்தாள்; அப்படியே கேனுபாத் பார்வோனின் வீட்டில் அவனுடைய குமாரருடன் இருந்தான்.]]></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தாப்பெனேசின் சகோதரியாகிய இவள் அவனுக்குக் கேனுபாத் என்னும் ஒரு குமாரனைப் பெற்றாள்; அவனைத் தாப்பெனேஸ் பார்வோனின் வீட்டிலே வளர்த்தாள்; அப்படியே கேனுபாத் பார்வோனின் வீட்டில் அவனுடைய குமாரருடன் இருந்தான்.]]></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தாவீது தன் பிதாக்களோடே நித்திரையடைந்தான் என்றும், படைத்தலைவனாகிய யோவாப் இறந்துபோனான் என்றும், எகிப்திலே ஆதாத் கேள்விப்பட்டபோது, ஆதாத் பார்வோனை நோக்கி: நான் என் சுயதேசத்துக்குப் போக என்னை அனுப்பவேண்டும் என்றான்.]]></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தாவீது தன் பிதாக்களோடே நித்திரையடைந்தான் என்றும், படைத்தலைவனாகிய யோவாப் இறந்துபோனான் என்றும், எகிப்திலே ஆதாத் கேள்விப்பட்டபோது, ஆதாத் பார்வோனை நோக்கி: நான் என் சுயதேசத்துக்குப் போக என்னை அனுப்பவேண்டும் என்றான்.]]></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தாவீது தன் பிதாக்களோடே நித்திரையடைந்தான் என்றும், படைத்தலைவனாகிய யோவாப் இறந்துபோனான் என்றும், எகிப்திலே ஆதாத் கேள்விப்பட்டபோது, ஆதாத் பார்வோனை நோக்கி: நான் என் சுயதேசத்துக்குப் போக என்னை அனுப்பவேண்டும் என்றான்.]]></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தற்குப் பார்வோன்: இதோ, நீ உன் சுயதேசத்துக்குப்போக விரும்புகிறதற்கு, என்னிடத்தில் உனக்கு என்ன குறைவு இருக்கிறது என்றான்; அதற்கு அவன்: ஒரு குறைவும் இல்லை; ஆகிலும் என்னை அனுப்பிவிடவேண்டும் என்றான்.]]></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தற்குப் பார்வோன்: இதோ, நீ உன் சுயதேசத்துக்குப்போக விரும்புகிறதற்கு, என்னிடத்தில் உனக்கு என்ன குறைவு இருக்கிறது என்றான்; அதற்கு அவன்: ஒரு குறைவும் இல்லை; ஆகிலும் என்னை அனுப்பிவிடவேண்டும் என்றா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எலியாதாவின் குமாரனாகிய ரேசோன் என்னும் வேறொரு விரோதியை தேவன் எழுப்பினார்; இவன் தன் ஆண்டவனாகிய ஆதாதேசர் என்னும் சோபாவின் ராஜாவை விட்டு ஓடிப்போய்,]]></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கர்த்தர் இஸ்ரவேல் புத்திரரை நோக்கி: நீங்கள் அவர்களண்டைக்கும் அவர்கள் உங்களண்டைக்கும் பிரவேசிக்கலாகாது; அவர்கள் நிச்சயமாய்த் தங்கள் தேவர்களைப் பின்பற்றும்படி உங்கள் இருதயத்தைச் சாயப்பண்ணுவார்கள் என்று சொல்லியிருந்தார்; சாலொமோன் அவர்கள்மேல் ஆசைவைத்து, அவர்களோடு ஐக்கியமாயிருந்தான்.]]></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எலியாதாவின் குமாரனாகிய ரேசோன் என்னும் வேறொரு விரோதியை தேவன் எழுப்பினார்; இவன் தன் ஆண்டவனாகிய ஆதாதேசர் என்னும் சோபாவின் ராஜாவை விட்டு ஓடிப்போய்,]]></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தாவீது சோபாவில் உள்ளவர்களைக் கொன்று போடுகையில், அவன் தன்னோடே சில மனுஷரைச் சேர்த்துக்கொண்டு, அந்தக் கூட்டத்திற்குத் தலைவனானான்; இவர்கள் தமஸ்குவுக்குப் போய், அங்கே குடியிருந்து, தமஸ்குவில் ஆண்டார்கள்.]]></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தாவீது சோபாவில் உள்ளவர்களைக் கொன்று போடுகையில், அவன் தன்னோடே சில மனுஷரைச் சேர்த்துக்கொண்டு, அந்தக் கூட்டத்திற்குத் தலைவனானான்; இவர்கள் தமஸ்குவுக்குப் போய், அங்கே குடியிருந்து, தமஸ்குவில் ஆண்டார்கள்.]]></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ஆதாத் பொல்லாப்புச் செய்ததுமல்லாமல், ரேசொன் சாலொமோனுடைய நாளெல்லாம் இஸ்ரவேலுக்கு விரோதியாகி, சீரியாவின்மேல் ராஜாவாயிருந்து, இஸ்ரவேலைப் பகைத்தான்.]]></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ஆதாத் பொல்லாப்புச் செய்ததுமல்லாமல், ரேசொன் சாலொமோனுடைய நாளெல்லாம் இஸ்ரவேலுக்கு விரோதியாகி, சீரியாவின்மேல் ராஜாவாயிருந்து, இஸ்ரவேலைப் பகைத்தான்.]]></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சேரேதா ஊரிலுள்ள எப்பிராயீம் மனுஷனாகிய நேபாத்தின் குமாரன் யெரொபெயாம் என்னும் சாலொமோனின் ஊழியக்காரனும் ராஜாவுக்கு விரோதமாய்க் கையெடுத்தான்; அவனுடைய தாய் செரூகாள் என்னும் பேருள்ள ஒரு விதவை.]]></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சேரேதா ஊரிலுள்ள எப்பிராயீம் மனுஷனாகிய நேபாத்தின் குமாரன் யெரொபெயாம் என்னும் சாலொமோனின் ஊழியக்காரனும் ராஜாவுக்கு விரோதமாய்க் கையெடுத்தான்; அவனுடைய தாய் செரூகாள் என்னும் பேருள்ள ஒரு விதவை.]]></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வன் ராஜாவுக்கு விரோதமாய்க் கையெடுத்த முகாந்தரம் என்னவென்றால், சாலொமோன் மில்லோவைக்கட்டி, தன் தகப்பனாகிய தாவீதுடைய நகரத்தின் இடிந்துபோன இடங்களைப் பழுது பார்த்தபோது,]]></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வன் ராஜாவுக்கு விரோதமாய்க் கையெடுத்த முகாந்தரம் என்னவென்றால், சாலொமோன் மில்லோவைக்கட்டி, தன் தகப்பனாகிய தாவீதுடைய நகரத்தின் இடிந்துபோன இடங்களைப் பழுது பார்த்தபோது,]]></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யெரொபெயாம் என்பவன் பராக்கிரமசாலியாயிருந்தான்; அவன் காரிய சமர்த்தனான வாலிபன் என்று சாலொமோன் கண்டு, யோசேப்பு வம்சத்தாரின் காரியத்தையெல்லாம் அவன் விசாரிப்புக்கு ஒப்புவித்தா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கர்த்தர் இஸ்ரவேல் புத்திரரை நோக்கி: நீங்கள் அவர்களண்டைக்கும் அவர்கள் உங்களண்டைக்கும் பிரவேசிக்கலாகாது; அவர்கள் நிச்சயமாய்த் தங்கள் தேவர்களைப் பின்பற்றும்படி உங்கள் இருதயத்தைச் சாயப்பண்ணுவார்கள் என்று சொல்லியிருந்தார்; சாலொமோன் அவர்கள்மேல் ஆசைவைத்து, அவர்களோடு ஐக்கியமாயிருந்தான்.]]></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யெரொபெயாம் என்பவன் பராக்கிரமசாலியாயிருந்தான்; அவன் காரிய சமர்த்தனான வாலிபன் என்று சாலொமோன் கண்டு, யோசேப்பு வம்சத்தாரின் காரியத்தையெல்லாம் அவன் விசாரிப்புக்கு ஒப்புவித்தான்.]]></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அக்காலத்திலே யெரொபெயாம் எருசலேமிலிருந்து வெளியே போகிற போது, சீலோனியனான அகியா என்னும் தீர்க்கதரிசி புதுச்சால்வையைப் போர்த்துக்கொண்டிருந்து, வழியிலே அவனைக் கண்டான்; இருவரும் வயல்வெளியிலே தனித்திருக்கையில்,]]></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அக்காலத்திலே யெரொபெயாம் எருசலேமிலிருந்து வெளியே போகிற போது, சீலோனியனான அகியா என்னும் தீர்க்கதரிசி புதுச்சால்வையைப் போர்த்துக்கொண்டிருந்து, வழியிலே அவனைக் கண்டான்; இருவரும் வயல்வெளியிலே தனித்திருக்கையில்,]]></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வர்கள் என்னைவிட்டு, சீதோனியரின் தேவியாகிய அஸ்தரோத்தையும், மோவாபியரின் தேவனாகிய காமோசையும், அம்மோன் புத்திரரின் தேவனாகிய மில்கோமையும் பணிந்துகொண்டு, அவன் தகப்பனாகிய தாவீதைப்போல என் பார்வைக்குச் செம்மையாய் இருக்கிறதைச் செய்யவும், என் கட்டளைகளையும் என் நியாயங்களையும் கைக்கொள்ளவும், அவர்கள் என் வழிகளில் நடவாமற்போனபடியினால் அப்படிச் செய்வேன்.]]></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வர்கள் என்னைவிட்டு, சீதோனியரின் தேவியாகிய அஸ்தரோத்தையும், மோவாபியரின் தேவனாகிய காமோசையும், அம்மோன் புத்திரரின் தேவனாகிய மில்கோமையும் பணிந்துகொண்டு, அவன் தகப்பனாகிய தாவீதைப்போல என் பார்வைக்குச் செம்மையாய் இருக்கிறதைச் செய்யவும், என் கட்டளைகளையும் என் நியாயங்களையும் கைக்கொள்ளவும், அவர்கள் என் வழிகளில் நடவாமற்போனபடியினால் அப்படிச் செய்வேன்.]]></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வர்கள் என்னைவிட்டு, சீதோனியரின் தேவியாகிய அஸ்தரோத்தையும், மோவாபியரின் தேவனாகிய காமோசையும், அம்மோன் புத்திரரின் தேவனாகிய மில்கோமையும் பணிந்துகொண்டு, அவன் தகப்பனாகிய தாவீதைப்போல என் பார்வைக்குச் செம்மையாய் இருக்கிறதைச் செய்யவும், என் கட்டளைகளையும் என் நியாயங்களையும் கைக்கொள்ளவும், அவர்கள் என் வழிகளில் நடவாமற்போனபடியினால் அப்படிச் செய்வேன்.]]></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கியா தான் போர்த்துக்கொண்டிருந்த புதுச்சால்வையைப் பிடித்து, அதைப் பன்னிரண்டு துண்டாகக் கிழித்துப்போட்டு,]]></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ஆனாலும் ராஜ்யபார முழுவதையும் நான் அவன் கையிலிருந்து எடுத்துப் போடுவதில்லை; நான் தெரிந்துகொண்டவனும், என் கற்பனைகளையும் என் கட்டளைகளையும் கைக்கொண்டவனுமான என் தாசனாகிய தாவீதினிமித்தம், அவன் உயிரோடிருக்கும் நாளெல்லாம் அவனை அதிபதியாக வைப்பேன்.]]></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ஆனாலும் ராஜ்யபார முழுவதையும் நான் அவன் கையிலிருந்து எடுத்துப் போடுவதில்லை; நான் தெரிந்துகொண்டவனும், என் கற்பனைகளையும் என் கட்டளைகளையும் கைக்கொண்டவனுமான என் தாசனாகிய தாவீதினிமித்தம், அவன் உயிரோடிருக்கும் நாளெல்லாம் அவனை அதிபதியாக வைப்பேன்.]]></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ஆனாலும் ராஜ்யபார முழுவதையும் நான் அவன் கையிலிருந்து எடுத்துப் போடுவதில்லை; நான் தெரிந்துகொண்டவனும், என் கற்பனைகளையும் என் கட்டளைகளையும் கைக்கொண்டவனுமான என் தாசனாகிய தாவீதினிமித்தம், அவன் உயிரோடிருக்கும் நாளெல்லாம் அவனை அதிபதியாக வைப்பே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னுக்குப் பிரபுக்கள் குலமான எழுநூறு மனையாட்டிகளும், முந்நூறு மறுமனையாட்டிகளும் இருந்தார்கள்; அவனுடைய ஸ்திரீகள் அவன் இருதயத்தை வழுவிப்போகப் பண்ணினார்கள்.]]></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யெரொபெயாமை நோக்கி: பத்துத் துண்டுகளை எடுத்துக்கொள்; இஸ்ரவேலின் தேவனாகிய கர்த்தர் சொல்லுகிறது என்னவென்றால்: இதோ, நான் ராஜ்யபாரத்தைச் சாலொமோனுடைய கையிலிருந்து எடுத்துக் கிழித்து, உனக்குப் பத்துக் கோத்திரங்களைக் கொடுப்பேன்.]]></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யெரொபெயாமை நோக்கி: பத்துத் துண்டுகளை எடுத்துக்கொள்; இஸ்ரவேலின் தேவனாகிய கர்த்தர் சொல்லுகிறது என்னவென்றால்: இதோ, நான் ராஜ்யபாரத்தைச் சாலொமோனுடைய கையிலிருந்து எடுத்துக் கிழித்து, உனக்குப் பத்துக் கோத்திரங்களைக் கொடுப்பேன்.]]></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ஆனாலும் ராஜ்பாரத்தை அவன் குமாரன் கையிலிருந்து எடுத்து, அதிலே பத்துக் கோத்திரங்களை உனக்குத் தருவேன்.]]></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னாலும் என் தாசனாகிய தாவீதுக்காகவும், நான் இஸ்ரவேல் கோத்திரங்களில் எல்லாம் தெரிந்துகொண்ட எருசலேம் நகரத்துக்காகவும், ஒரு கோத்திரம் அவனுக்கு இருக்கும்.]]></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னாலும் என் தாசனாகிய தாவீதுக்காகவும், நான் இஸ்ரவேல் கோத்திரங்களில் எல்லாம் தெரிந்துகொண்ட எருசலேம் நகரத்துக்காகவும், ஒரு கோத்திரம் அவனுக்கு இருக்கும்.]]></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என் நாமம் விளங்கும்படிக்கு, நான் தெரிந்துகொண்ட நகரமாகிய எருசலேமிலே என் சமுகத்தில் என் தாசனாகிய தாவீதுக்கு எந்நாளும் ஒரு விளக்கு இருக்கத்தக்கதாக, அவன் குமாரனுக்கு ஒரு கோத்திரத்தைக் கொடுப்பேன்.]]></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என் நாமம் விளங்கும்படிக்கு, நான் தெரிந்துகொண்ட நகரமாகிய எருசலேமிலே என் சமுகத்தில் என் தாசனாகிய தாவீதுக்கு எந்நாளும் ஒரு விளக்கு இருக்கத்தக்கதாக, அவன் குமாரனுக்கு ஒரு கோத்திரத்தைக் கொடுப்பேன்.]]></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நீ உன் மனவிருப்பத்தின்படி ஆண்டுகொண்டு, இஸ்ரவேலின்மேல் ராஜாவாய் இருப்பதற்காக நான் உன்னைத் தெரிந்துகொண்டேன்.]]></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நீ உன் மனவிருப்பத்தின்படி ஆண்டுகொண்டு, இஸ்ரவேலின்மேல் ராஜாவாய் இருப்பதற்காக நான் உன்னைத் தெரிந்துகொண்டேன்.]]></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ன் உனக்குக் கட்டளையிட்டதையெல்லாம் நீ கேட்டுக் கைக்கொண்டு, நீ என் வழிகளில் நடந்து, என் தாசனாகிய தாவீது செய்ததுபோல, என் கட்டளைகளையும் என் கற்பனைகளையும் கைக்கொள்ளும்படிக்கு என் பார்வைக்குச் செம்மையானதைச் செய்கிறதுண்டானால், நான் உன்னோடிருந்து, நான் தாவீதுக்குக் கட்டினதுபோல உனக்கும் நிலையான வீட்டைக் கட்டி இஸ்ரவேலை உனக்குத் தருவே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னுக்குப் பிரபுக்கள் குலமான எழுநூறு மனையாட்டிகளும், முந்நூறு மறுமனையாட்டிகளும் இருந்தார்கள்; அவனுடைய ஸ்திரீகள் அவன் இருதயத்தை வழுவிப்போகப் பண்ணினார்கள்.]]></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ன் உனக்குக் கட்டளையிட்டதையெல்லாம் நீ கேட்டுக் கைக்கொண்டு, நீ என் வழிகளில் நடந்து, என் தாசனாகிய தாவீது செய்ததுபோல, என் கட்டளைகளையும் என் கற்பனைகளையும் கைக்கொள்ளும்படிக்கு என் பார்வைக்குச் செம்மையானதைச் செய்கிறதுண்டானால், நான் உன்னோடிருந்து, நான் தாவீதுக்குக் கட்டினதுபோல உனக்கும் நிலையான வீட்டைக் கட்டி இஸ்ரவேலை உனக்குத் தருவேன்.]]></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ன் உனக்குக் கட்டளையிட்டதையெல்லாம் நீ கேட்டுக் கைக்கொண்டு, நீ என் வழிகளில் நடந்து, என் தாசனாகிய தாவீது செய்ததுபோல, என் கட்டளைகளையும் என் கற்பனைகளையும் கைக்கொள்ளும்படிக்கு என் பார்வைக்குச் செம்மையானதைச் செய்கிறதுண்டானால், நான் உன்னோடிருந்து, நான் தாவீதுக்குக் கட்டினதுபோல உனக்கும் நிலையான வீட்டைக் கட்டி இஸ்ரவேலை உனக்குத் தருவேன்.]]></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இப்படி நான் இந்தக் காரியத்தினிமித்தம் தாவீதின் சந்ததியைச் சிறுமைப்படுத்துவேன்; ஆகிலும் எந்நாளும் அப்படியிராது என்று சொன்னான்.]]></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தினிமித்தம் சாலொமோன் யெரொபெயாமைக் கொல்ல வகைதேடினான்; யெரொபெயாம் எழுந்து, எகிப்திற்குச் சீஷாக் என்னும் எகிப்தின் ராஜாவினிடத்தில் ஓடிப்போய், சாலொமோன் மரணமடையுமட்டும் எகிப்தில் இருந்தான்.]]></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தினிமித்தம் சாலொமோன் யெரொபெயாமைக் கொல்ல வகைதேடினான்; யெரொபெயாம் எழுந்து, எகிப்திற்குச் சீஷாக் என்னும் எகிப்தின் ராஜாவினிடத்தில் ஓடிப்போய், சாலொமோன் மரணமடையுமட்டும் எகிப்தில் இருந்தான்.]]></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சாலொமோனின் மற்ற நடபடிகளும், அவன் செய்தவை அனைத்தும், அவனுடைய ஞானமும், சாலொமோனுடைய நடபடிப் புஸ்தகத்தில் அல்லவோ எழுதியிருக்கிறது.]]></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சாலொமோனின் மற்ற நடபடிகளும், அவன் செய்தவை அனைத்தும், அவனுடைய ஞானமும், சாலொமோனுடைய நடபடிப் புஸ்தகத்தில் அல்லவோ எழுதியிருக்கிறது.]]></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சாலொமோன் எருசலேமிலே இஸ்ரவேலையெல்லாம் அரசாண்ட நாட்கள் நாற்பது வருஷம்.]]></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சாலொமோன் தன் பிதாக்களோடே நித்திரையடைந்து, தன் தகப்பனாகிய தாவீதின் நகரத்தில் அடக்கம்பண்ணப்பட்டான்; அவன் குமாரனாகிய ரெகொபெயாம் அவன் ஸ்தானத்தில் ராஜாவானான்.]]></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சாலொமோன் தன் பிதாக்களோடே நித்திரையடைந்து, தன் தகப்பனாகிய தாவீதின் நகரத்தில் அடக்கம்பண்ணப்பட்டான்; அவன் குமாரனாகிய ரெகொபெயாம் அவன் ஸ்தானத்தில் ராஜாவானா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சாலொமோன் வயதுசென்றபோது, அவனுடைய மனைவிகள் அவன் இருதயத்தை அந்நியதேவர்களைப் பின்பற்றும்படி சாயப்பண்ணினார்கள்; அதினால் அவனுடைய இருதயம் அவன் தகப்பனாகிய தாவீதின் இருதயத்தைப்போல, தன் தேவனாகிய கர்த்தரோடே உத்தமமாயிருக்கவில்லை.]]></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0437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രാജാക്കന്മാർ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വന്റെ ഹൃദയം അവന്റെ അപ്പനായ ദാവീദിന്റെ ഹൃദയംപോലെ തന്റെ ദൈവമായ യഹോവയിങ്കൽ ഏകാഗ്രമായിരുന്നി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ശലോമോൻ സീദോന്യദേവിയായ അസ്തോരെത്തിനെയും അമ്മോന്യരുടെ മ്ളേച്ഛവിഗ്രഹമായ മിൽക്കോമിനെയും ചെ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വി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തന്റെ അപ്പനായ ദാവീദിനെപ്പോലെ യഹോവയെ പൂർണ്ണമായി അനുസരിക്കാതെ ശലോമോൻ യഹോവെക്കു അനിഷ്ടമായുള്ള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യ്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അന്നു ശലോമോൻ യെരൂശലേമിന്നു എതിരെയുള്ള മലയിൽ മോവാബ്യരുടെ മ്ളേച്ഛവിഗ്രഹമായ കെമോശിന്നും അമ്മോന്യരു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ളേച്ഛവിഗ്രഹമായ മോലേക്കിന്നും ഓരോ പൂജാഗിരി പണി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തങ്ങളുടെ ദേവന്മാർക്കു ധൂപം കാട്ടിയും ബലികഴിച്ചുംപോന്ന അന്യജാതിക്കാരത്തികളായ സകലഭാര്യമാർ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ണ്ടി അവൻ അങ്ങനെ ചെയ്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തനിക്കു രണ്ടുപ്രാവശ്യം പ്രത്യക്ഷനാകയും അന്യദേവന്മാരെ ചെന്നു സേവിക്കരുതെന്ന കാര്യത്തെക്കുറി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ശലോമോൻ രാജാവു ഫറവോന്റെ മകളെ കൂടാതെ മോവാബ്യർ, അമ്മോന്യർ, എദോമ്യർ, സീദോന്യർ, ഹിത്യർ എന്നിങ്ങ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ന്നോടു കല്പിക്കയും ചെയ്തിരുന്ന യിസ്രായേലിന്റെ ദൈവമായ യഹോവയെ വിട്ടു ശലോമോൻ തന്റെ ഹൃദയം തിരിക്ക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യഹോവ കല്പിച്ചതു പ്രമാണിക്കാതെ ഇരിക്കയും ചെയ്കകൊണ്ടു യഹോവ അവനോടു കോ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യഹോവ ശലോമോനോടു അരുളിച്ചെയ്തതു എന്തെന്നാൽ: എന്റെ നിയമവും ഞാൻ നിന്നോടു കല്പിച്ച കല്പനകളും 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രമാണിച്ചില്ല എന്നുള്ള സംഗതി നിന്റെ പേരിൽ ഇരിക്കകൊണ്ടു ഞാൻ രാജത്വം നിങ്കൽ നിന്നു നിശ്ചയമായി പറി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ന്റെ ദാസന്നു കൊടു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എങ്കിലും നിന്റെ അപ്പനായ ദാവീദിൻ നിമിത്തം ഞാൻ നിന്റെ ജീവകാലത്തു അതു ചെയ്കയില്ല; എന്നാൽ നി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കന്റെ കയ്യിൽനിന്നു അതിനെ പറിച്ചുകള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എങ്കിലും രാജത്വം മുഴുവനും പറിച്ചുകളയാതെ എന്റെ ദാസനായ ദാവീദിൻ നിമിത്തവും ഞാൻ തിരഞ്ഞെടു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രൂശലേമിൻ നിമിത്തവും ഒരു ഗോത്രത്തെ ഞാൻ നിന്റെ മകന്നു കൊടു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യഹോവ എദോമ്യനായ ഹദദ് എന്ന ഒരു പ്രതിയോഗിയെ ശലോമോന്റെ നേരെ എഴുന്നേല്പിച്ചു. അവൻ എദോം രാജസന്തതിയി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ന്യാജാതിക്കാരത്തികളായ അനേക സ്ത്രീകളെയും സ്നേഹി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ഉള്ളവൻ ആ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ദാവീദ് എദോമ്യരെ നിഗ്രഹിച്ചകാലത്തു സേനാധിപതിയായ യോവാബ് പട്ടുപോയവരെ അടക്കംചെയ്‍വാൻ ചെന്നു എദോമി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രുഷപ്രജയെ ഒക്കെയും നിഗ്രഹിച്ചപ്പോ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എദോമിലെ പുരുഷപ്രജയെ ഒക്കെയും നിഗ്രഹിക്കുവോളം യോവാബും എല്ലായിസ്രായേലും അവിടെ ആറുമാ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ർത്തി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ഹദദ് എന്നവൻ തന്റെ അപ്പന്റെ ഭൃത്യന്മാരിൽ ചില എദോമ്യരുമായി മിസ്രയീമിലേക്കു ഓടിപ്പോയി; ഹദദ് അ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തൽ ആ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അവർ മിദ്യാനിൽ നിന്നു പുറപ്പെട്ടു പാറാനിൽ എത്തി; പാറാനിൽനിന്നു ആളുകളെയും കൂട്ടിക്കൊ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സ്രയീമിൽ മിസ്രയീംരാജാവായ ഫറവോന്റെ അടുക്കൽ ചെന്നു; അവൻ അവന്നു ഒരു വീടു കൊടുത്തു ആഹാരം കല്പിച്ചു ഒ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ദേശവും കൊടു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നിങ്ങൾക്കു അവരോടു കൂടിക്കലർച്ച അരുതു; അവർക്കു നിങ്ങളോടും കൂടിക്കലർച്ച അരുതു; അവർ നിങ്ങളു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ഫറവോന്നു ഹദദിനോടു വളരെ ഇഷ്ടം തോന്നി; അതുകൊണ്ടു അവൻ തന്റെ ഭാര്യയായ തഹ്പെനേസ്രാജ്ഞിയുടെ സഹോദ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വന്നു ഭാര്യയായി കൊടു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തഹ്പെനേസിന്റെ സഹോദരി അവന്നു ഗെനൂബത്ത് എന്നൊരു മകനെ പ്രസവിച്ചു; അവനെ തഹ്പെനേസ് മുലകുടി മാറ്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ഫറവോന്റെ അരമനയിൽ വളർത്തി; അങ്ങനെ ഗെനൂബത്ത് ഫറവോന്റെ അരമനയിൽ ഫറവോന്റെ പുത്രന്മാരോടുകൂടെ ആ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ദാവീദ് തന്റെ പിതാക്കന്മാരെപ്പോലെ നിദ്രപ്രാപിച്ചു എന്നും സേനാധിപതിയായ യോവാബും മരിച്ചു എന്നും ഹദ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സ്രയീമിൽ കേട്ടിട്ടു ഫറവോനോടു: ഞാൻ എന്റെ ദേശത്തേക്കു യാത്രയാകേണ്ടതിന്നു എന്നെ അയക്കേണം എ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ഫറവോൻ അവനോടു: നീ സ്വദേശത്തേക്കു പോകുവാൻ താല്പര്യപ്പെടേണ്ടതിന്നു എന്റെ അടുക്കൽ നിനക്കു എന്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റവുള്ള എന്നു ചോദിച്ചു; അതിന്നു അവൻ: ഒന്നുമുണ്ടായിട്ടല്ല; എങ്കിലും എന്നെ ഒന്നയക്കേണം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ദൈവം അവന്റെ നേരെ എല്യാദാവിന്റെ മകനായ രെസോൻ എന്ന മറ്റൊരു പ്രതിയോഗിയെയും എഴുന്നേല്പിച്ചു; അവ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ഹൃദയത്തെ തങ്ങളുടെ ദേവന്മാരിലേക്കു വശീകരിച്ചുകളയും എന്നു യഹോവ യിസ്രായേൽമക്കളോടു അരുളിച്ചെയ്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ബാരാജാവായ ഹദദേസർ എന്ന തന്റെ യജമാനനെ വിട്ടു ഓടിപ്പോ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ദാവീദ് സോബക്കാരെ നിഗ്രഹിച്ചപ്പോൾ അവൻ തനിക്കു ആളുകളെ ശേഖരിച്ചു അവരുടെ കൂട്ടത്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യകനായ്തീർന്നു; അവർ ദമ്മേശെക്കിൽ ചെന്നു അവിടെ പാർത്തു ദമ്മേശെക്കിൽ വാ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ഹദദ് ചെയ്ത ദോഷം കൂടാതെ ഇവനും ശലോമോന്റെ കാലത്തൊക്കെയും യിസ്രായേലിന്നു പ്രതിയോഗി ആയിരുന്നു; അവ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സ്രായേലിനെ വെറുത്തു അരാമിൽ രാജാവായിവാ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സെരേദയിൽനിന്നുള്ള എഫ്രയീമ്യനായ നെബാത്തിന്റെ മകൻ യൊരോബെയാം എന്ന ശലോമോന്റെ ദാസനും രാജാവിനോ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ത്സരിച്ചു; അവന്റെ അമ്മ സെരൂയാ എന്നു പേരുള്ള ഒരു വിധവ ആ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അവൻ രാജാവിനോടു മത്സരിപ്പാനുള്ള കാരണം എന്തെന്നാൽ: ശലോമോൻ മില്ലോ പണിതു, തന്റെ അപ്പനായ ദാവീദി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ഗരത്തിന്റെ അറ്റകുറ്റം തീർ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എന്നാൽ യൊരോബെയാം ബഹു പ്രാപ്തിയുള്ള പുരുഷൻ ആയിരുന്നു; ഈ യൌവനക്കാരൻ പരിശ്രമശീലൻ എന്നു കണ്ടി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ന്യജാതികളിൽനിന്നുള്ളവരെ തന്നേ; അവരോടു ശലോമോൻ സ്നേഹത്താൽ പറ്റിച്ചേർന്നി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ശലോമോൻ യോസേഫ്ഗൃഹത്തിന്റെ കാര്യാദികളൊക്കെയും അവന്റെ വിചാരണയിൽ ഏല്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ആ കാലത്തു ഒരിക്കൽ യൊരോബെയാം യെരൂശലേമിൽനിന്നു വരുമ്പോൾ ശിലോന്യനായ അഹിയാപ്രവാചകൻ വഴിയിൽവെച്ചു അവ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ണ്ടു; അവൻ ഒരു പുതിയ അങ്കി ധരിച്ചിരുന്നു; രണ്ടുപേരും വയലിൽ തനിച്ചാ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അവർ എന്നെ ഉപേക്ഷിച്ചു, സീദോന്യദേവിയായ അസ്തോരെത്തിനെയും മോവാബ്യദേവനായ കെമോശിനെയും അമ്മോന്യദേവനാ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ൽക്കോമിനെയും നമസ്കരിക്കയും അവന്റെ അപ്പനായ ദാവീദ് എന്നപോലെ എനിക്കു പ്രസാദമായുള്ളതു ചെയ്‍വാനും എ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ട്ടങ്ങളും വിധികളും പ്രമാണിപ്പാനും അവർ എന്റെ വഴികളിൽ നടക്കാതെ ഇരിക്കയും ചെയ്തതു കൊണ്ടു 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അഹിയാവു താൻ ധരിച്ചിരുന്ന പുതിയ അങ്കി പിടിച്ചു പന്ത്രണ്ടു ഖണ്ഡമായി കീ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എന്നാൽ രാജത്വം മുഴുവനും ഞാൻ അവന്റെ കയ്യിൽനിന്നു എടുക്കയില്ല; ഞാൻ തിരഞ്ഞെടുത്തവനും എ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ല്പനകളെയും ചട്ടങ്ങളെയും പ്രമാണിച്ചവനും ആയ എന്റെ ദാസൻ ദാവീദ് നിമിത്തം ഞാൻ അവനെ അവ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ജീവകാലത്തൊക്കെയും പ്രഭുവായി വെച്ചേ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അവന്നു എഴുനൂറു കുലീനപത്നികളും മുന്നൂറു വെപ്പാട്ടികളും ഉണ്ടായിരുന്നു; അവന്റെ ഭാര്യമാർ അവ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യൊരോബെയാമിനോടു പറഞ്ഞതെന്തെന്നാൽ: പത്തു ഖണ്ഡം നീ എടുത്തുകൊൾക; യിസ്രായേലിന്റെ ദൈവമായ യഹോവ ഇപ്രകാ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രുളിച്ചെയ്യുന്നു: ഇതാ ഞാൻ രാജത്വം ശലോമോന്റെ കയ്യിൽനിന്നു പറിച്ചുകീറി, പത്തു ഗോത്രം നിനക്കു ത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എങ്കിലും അവന്റെ മകന്റെ കയ്യിൽനിന്നു ഞാൻ രാജത്വം എടുത്തു നിനക്കു തരും; പത്തു ഗോത്രങ്ങളെ 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എന്നാൽ എന്റെ ദാസനായ ദാവീദിൻ നിമിത്തവും ഞാൻ എല്ലായിസ്രായേൽഗോത്രങ്ങളിൽനിന്നും തിരഞ്ഞെടു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രൂശലേം നഗരം നിമിത്തവും ഒരു ഗോത്രം അവന്നു ഇരി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എന്റെ നാമം സ്ഥാപിക്കേണ്ടതിന്നു ഞാൻ തിരഞ്ഞെടുത്ത യെരൂശലേംനഗരത്തിൽ എന്റെ മുമ്പാകെ എന്റെ ദാസനാ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ദാവീദിന്നു എന്നേക്കും ഒരു ദീപം ഉണ്ടായിരിക്കത്തക്കവണ്ണം ഞാൻ അവന്റെ മകന്നു ഒരു ഗോത്രത്തെ കൊടു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നീയോ നിന്റെ ഇഷ്ടംപോലെ ഒക്കെയും വാണു യിസ്രായേലിന്നു രാജാവായിരിക്കേണ്ടതിന്നു ഞാൻ നി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ടുത്തിരി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ഞാൻ നിന്നോടു കല്പിക്കുന്നതൊക്കെയും നീ കേട്ടു എന്റെ വഴികളിൽ നടന്നു എന്റെ ദാസനായ ദാവീദ് ചെയ്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ഹൃദയത്തെ വശീകരിച്ചുകള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ലെ എന്റെ ചട്ടങ്ങളും കല്പനകളും പ്രമാണിച്ചു കൊണ്ടു എനിക്കു പ്രസാദമായുള്ളതു ചെയ്താൽ ഞാൻ നിന്നോടുകൂ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ഇരിക്കും; ഞാൻ ദാവീദിന്നു പണിതതുപോലെ നിനക്കു സ്ഥിരമായോരു ഗൃഹം പണിതു യിസ്രായേലിനെ നിനക്കു ത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ദാവീദിന്റെ സന്തതിയെയോ ഞാൻ ഇതു നിമിത്തം താഴ്ത്തും; സദാകാലത്തേക്കല്ലതാ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അതുകൊണ്ടു ശലോമോൻ യൊരോബെയാമിനെ കൊല്ലുവാൻ അന്വേഷിച്ചു. എന്നാൽ യൊരോബെയാം എഴുന്നേറ്റു മിസ്രയീമി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ശീശക്ക്ക് എന്ന മിസ്രയീംരാജാവിന്റെ അടുക്കൽ ഓടിപ്പോയി; ശലോമോന്റെ മരണംവരെ അവൻ മിസ്രയീമിൽ ആ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ശലോമോന്റെ മറ്റുള്ള വൃത്താന്തങ്ങളും അവൻ ചെയ്തതൊക്കെയും അവന്റെ ജ്ഞാനവും ശലോമോ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ത്താന്തപുസ്തകത്തിൽ എഴുതിയിരിക്കുന്നുവ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ശലോമോൻ യെരൂശലേമിൽ എല്ലാ യിസ്രായേലിനെയും വാണകാലം നാല്പതു സംവത്സരം ആ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ശലോമോൻ തന്റെ പിതാക്കന്മാരെപ്പോലെ നിദ്രപ്രാപിച്ചു; അവന്റെ അപ്പനായ ദാവീദിന്റെ നഗരത്തിൽ അവനെ അട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യ്തു; അവന്റെ മകനായ രെഹബെയാം അവന്നു പകരം രാജാവാ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എങ്ങനെയെന്നാൽ: ശലോമോൻ വയോധികനായപ്പോൾ ഭാര്യമാർ അവന്റെ ഹൃദയത്തെ അന്യദേവന്മാരിലേക്കു വശീകരി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1]]></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2026-08-03T20:15:01Z</dcterms:created>
  <dcterms:modified xsi:type="dcterms:W3CDTF">2026-08-03T20:15:01Z</dcterms:modified>
  <dc:title>1 രാജാക്കന്മാർ : 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