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6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ற்ற நன்மைகள் எல்லோர்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ிட்ட இயேசுவைப் பாடிட வாங்க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த் துடைச்சாரு – நம்ம கவலையை தீர்த்தா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ும் உள்ளங்களில் இயேசு குடி இருக்க வருவா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த்தானின் கோட்டையை தகர்த்திட்ட தேவ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ாய் பாட வாங்க – தேவசந்நிதிக்கு ஓடி வா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் வருத்தக்கள் நம்மை நெருங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ின்ற தெய்வம் இயேசுங்க – அவரை கண்டு வணங்கிட வா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வரும் போது நாம் சங்கீதம்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ோல தெய்வ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வந்தாலும் தூய தேவனை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ளு அம்பு சேனை ஆடம்பரம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நாள் வாழ்ந்திட்டாலும் – உல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ளுகை நீ செய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ை நீயும் நஷ்டப்படுத்தினால் இலாப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ொன்றுமில்லை – உன்னை இரட்சிக்க வேறார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ப்பது முக்கோடி தெய்வங்கள் வணங்கிடும் பெரிய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்டுதிசைகளுக்கும் மெய்யான இயேசுவே ஆண்ட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ைப் போல யாருமில்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்கம் உடையவரு மன்னிப்பதில் பெரியவ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ெரியது கிருபை பெரியது இரக்கம் பெரியத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க்கு இணையார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இயேசுவைப் போல தெய்வ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ளவற்ற அன்பாலே அணைக்கின்ற தெய்வ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 தேடிட வாங்க – நீங்க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2026-09-15T17:13:32Z</dcterms:created>
  <dcterms:modified xsi:type="dcterms:W3CDTF">2026-09-15T17:13:32Z</dcterms:modified>
  <dc:title>துதிப் பாடல்கள் : 543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