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ye heard the song from the golden land ? 
Have ye heard the glad new song? 
Let us bind our sheaves with a willing hand,
For the time will not be long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of the harvest will soon appear, 
His smile, His voice we shall see and hear! 
The Lord of the harvest will soon appear, 
And gather the reapers h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y are looking down from the golden land, 
Our beloved are looking down; 
They have done their work, they have 
borne their cross, 
And received their promised crow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song rolls on from the golden land, 
And our hearts are strong to-day. 
For it nerves our souls with its music sweet, 
As we toil in the noontide r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e song rolls on from the golden land, 
From its vales of joy and flowers ; 
And we feel and know by a living faith 
That its tones will soon be our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2026-07-30T14:35:49Z</dcterms:created>
  <dcterms:modified xsi:type="dcterms:W3CDTF">2026-07-30T14:35:49Z</dcterms:modified>
  <dc:title>Hymn : 755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