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ில்லை பயமில்லை பய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ண்ணீர் ரசமாய் மாறிற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சப்பும் இனிப்பாய் மாறிற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ா போன்ற அனுப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மதுரமாய் மாறிற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டே நீங்க சொன்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வார்த்தைய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ுறைவுகள் நீங்கிற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சொன்ன ஒரு வார்த்தைய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க்கை மாறிற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கூ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கள் எல்லாம் தீர்ந்ததே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ங்கள் எல்லாம் போ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ண்டகசா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வ்வொருநாளும் உம்ம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ம்பிய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டே நீங்க சொன்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வார்த்தைய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ூழ்நிலை மாறி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சொன்ன ஒரு வார்த்தைய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ஊழியம் மாறி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கூ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ெயொரு வார்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ன்னால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கூ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ழை வந்தாலும் பய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 வந்தாலும் பய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யலடித்தாலும் பய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2026-07-31T18:35:01Z</dcterms:created>
  <dcterms:modified xsi:type="dcterms:W3CDTF">2026-07-31T18:35:01Z</dcterms:modified>
  <dc:title>துதிப் பாடல்கள் : 849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