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 ye the Lord ! lift up the voice 
with singing ; 
Tell to the world the glory of His name ;
Join in the song while joyful notes are 
ringing [abroad His fame ! 
Far o'er the earth: oh spread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s, we'll tell the wondrous story, 
We will laud His holy name ; 
And will give our best endeavour 
Still to spread abroad His fa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raise ye the Lord, with holy adoration !  
Worthy is He of all our love and praise;
Look unto Him, the Rock of our Salvation ; 
His gracious hand hath led us all our day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Praise ye the Lord, and worship Him 
with gladness ! 
Thanks to His name for all His wondrous love ;
Praise ye the Lord ! let praises banish sadness 
Now and for ever till we meet abo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2026-06-15T12:13:01Z</dcterms:created>
  <dcterms:modified xsi:type="dcterms:W3CDTF">2026-06-15T12:13:01Z</dcterms:modified>
  <dc:title>Hymn : 1113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