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various hindrances we meet 
In coming to the mercy-seat ! 
Yet who, that knows the worth of prayer,
But wishes to be often ther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ayer makes the darkened clouds withdraw, 
Prayer climbs the ladder Jacob saw, 
Gives exercise to faith and love, 
Brings every blessing from ab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estraining prayer, we cease to fight ; 
Prayer makes the Christian's armour bright ; 
And Satan trembles when he sees 
The weakest saint upon his kne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2026-07-25T10:21:00Z</dcterms:created>
  <dcterms:modified xsi:type="dcterms:W3CDTF">2026-07-25T10:21:00Z</dcterms:modified>
  <dc:title>Hymn : 311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