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வதும் தந்து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நேசித்தாலும் யார் வெறு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பேசினாலும் யார் தூஷி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ல் மகிழ்ந்து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ல் ஆனந்த க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ை பறிகொடு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ந்தாலும் எ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ேயாயினும் இல்லாமல் போய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ருந்தாலும் வீழ்ந்து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ரின் அன்புமுகம்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விசுவாச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வந்தாலும் துன்பம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ொடிப்பொழு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ப்பகல் எந்த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ஸ்தோத்தரிப்பேன் -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2026-07-30T11:21:50Z</dcterms:created>
  <dcterms:modified xsi:type="dcterms:W3CDTF">2026-07-30T11:21:50Z</dcterms:modified>
  <dc:title>துதிப் பாடல்கள் : 923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