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போல மனந்திரும்புகிற ஒரே பாவியினிமித்தம் தேவனுடைய தூதர்களுக்கு முன்பாகச் சந்தோஷமுண்டாயிருக்கிறது என்று உங்களுக்குச் சொல்லுகிற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போல மனந்திரும்புகிற ஒரே பாவியினிமித்தம் தேவனுடைய தூதர்களுக்கு முன்பாகச் சந்தோஷமுண்டாயிருக்கிறது என்று உங்களுக்குச் சொல்லுகிறே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ர் சொன்னது: ஒரு மனுஷக்கு இரண்டு குமாரர் இ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அவன் செலவழித்தபின்பு, அந்த தேசத்திலே கொடிய பஞ்சமுண்டாயிற்று. அப்பொழுது அவன் குறைவுபடத்தொடங்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ன்றிகள் தின்கிற தவிட்டினாலே தன் வயிற்றை நிரப்ப ஆசையாயிருந்தான், ஒருவனும் அதை அவனுக்குக் கொடுக்க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மேல் உம்முடைய குமாரன் என்று சொல்லப்படுவதற்கு நான் பாத்திரனல்ல, உம்முடைய கூலிக்காரரில் ஒருவனாக என்னை வைத்துக்கொள்ளும் என்பேன் என்று சொல்ல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ொழுத்த கன்றைக் கொண்டுவந்து அடியுங்கள். நாம் புசித்து, சந்தோஷமாயிருப்ப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குமாரனாகிய இவன் மரித்தான், திரும்பவும் உயிர்த்தான்; காணாமற்போனான், திரும்பவும் காணப்பட்டான் என்றான். அப்படியே அவர்கள் சந்தோஷப்படத் தொடங்க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மூத்தகுமாரன் வயலிலிருந்தான். அவன் திரும்பி வீட்டுக்குச் சமீபமாய் வருகிறபோது, கீத வாத்தியத்தையும், நடனக்களிப்பையும் கேட்ட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மூத்தகுமாரன் வயலிலிருந்தான். அவன் திரும்பி வீட்டுக்குச் சமீபமாய் வருகிறபோது, கீத வாத்தியத்தையும், நடனக்களிப்பையும் கேட்ட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ல ஆயக்காரரும் பாவிகளும் அவருடைய வசனங்களைக் கேட்கும்படி அவரிடத்தில் வந்து சேர்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ஊழியக்காரரில் ஒருவனை அழைத்து: இதென்ன என்று விசார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ரிசேயரும் வேதபாரகரும் முறுமுறுத்து: இவர் பாவிகளை ஏற்றுக்கொண்டு அவர்களோடே சாப்பிடுகிறார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 அவர் சொன்ன உவமையாவது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கோபமடைந்து, உள்ளே போக மனதில்லாதிருந்தான். தகப்பனோ வெளியே வந்து, அவனை வருந்தியழை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த் தகப்பன்: மகனே, நீ எப்போதும் என்னோடிருக்கிறாய், எனக்குள்ளதெல்லாம் உன்னுடையத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டுபிடித்தபின்பு, அவன் சந்தோஷத்தோடே அதைத் தன் தோள்களின் மேல் போட்டு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ैं तुम से कहता हूं; कि इसी रीति से एक मन फिराने वाले पापी के विषय में परमेश्वर के स्वर्गदू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आनन्द हो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उस ने कहा, किसी मनुष्य के दो पुत्र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न में से छुटके ने पिता से कहा कि हे पिता संपत्ति में से जो भाग मेरा हो, वह मुझे दे दीजिए। 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ो अपनी संपत्ति बांट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बहुत दिन न बीते थे कि छुटका पुत्र सब कुछ इकट्ठा करके एक दूर देश को चला गया और वहां कुकर्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संपत्ति उड़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वह सब कुछ खर्च कर चुका, तो उस देश में बड़ा अकाल पड़ा, और वह कंगाल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ह उस देश के निवासियों में से एक के यहां जा पड़ा : उस ने उसे अपने खेतों में सूअर चरा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घर में आकर मित्रों और पड़ोसियों को इकट्ठे करके कहता है, मेरे साथ आनन्द करो, क्योंकि मेरी ख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ह चाहता था, कि उन फलियों से जिन्हें सूअर खाते थे अपना पेट भरे; और उसे कोई कुछ नहीं द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वह अपने आपे में आया, तब कहने लगा, कि मेरे पिता के कितने ही मजदूरों को भोजन से अधिक रोटी मिल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मैं यहां भूखा मर रह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ं अब उठकर अपने पिता के पास जाऊंगा और उस से कहूंगा कि पिता जी मैं ने स्वर्ग के विरोध मे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दृष्टि में पाप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अब इस योग्य नहीं रहा कि तेरा पुत्र कहलाऊं, मुझे अपने एक मजदूर की नाईं रख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वह उठकर, अपने पिता के पास चला: वह अभी दूर ही था, कि उसके पिता ने उसे देखकर तरस खा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ौड़कर उसे गले लगाया, और बहुत चू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ुत्र ने उस से कहा; पिता जी, मैं ने स्वर्ग के विरोध में और तेरी दृष्टि में पाप किया है; और अब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ग्य नहीं रहा, कि तेरा पुत्र कहल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 भेड़ मिल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पिता ने अपने दासों से कहा; फट अच्छे से अच्छा वस्त्र निकालकर उसे पहिनाओ, और उसके हाथ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ंगूठी, और पांवों में जूतियां पहिन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पला हुआ बछड़ा लाकर मारो ताकि हम खांए और आनन्द मनाव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मेरा यह पुत्र मर गया था, फिर जी गया है : खो गया था, अब मिल गया है: और वे आनन्द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न्तु उसका जेठा पुत्र खेत में था : और जब वह आते हुए घर के निकट पहुंचा, तो उस ने गाने बजान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चने का शब्द स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ब चुंगी लेने वाले और पापी उसके पास आया करते थे ताकि उस की सुन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 ने एक दास को बुलाकर पूछा; यह क्या हो रह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फरीसी और शास्त्री कुड़कुड़ा कर कहने लगे, कि यह तो पापियों से मिलता है और उन के साथ खाता भ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उस से कहा, तेरा भाई आया है; और तेरे पिता ने पला हुआ बछड़ा कटवाया है, इसलिये कि उसे भ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ैं तुम से कहता हूं; कि इसी रीति से एक मन फिरानेवाले पापी के विषय में भी स्वर्ग में इतना ही आनन्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ंगा प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उस ने उन से यह दृष्टान्त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ुम में से कौन है जिस की सौ भेड़ें हों, और उन में से एक खो जाए तो निन्नानवे को जंगल में छोड़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खोई हुई को जब तक मिल न जाए खोजता न रह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ह सुनकर वह क्रोध से भर गया, और भीतर जाना न चाहा : परन्तु उसका पिता बाहर आकर उसे मना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पिता को उत्तर दिया, कि देख; मैं इतने वर्ष से तरी सेवा कर रहा हूं, और कभी भी तेरी आज्ञ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टाली, तौभी तू ने मुझे कभी एक बकरी का बच्चा भी न दिया, कि मैं अपने मित्रों के साथ आनन्द कर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जब तेरा यह पुत्र, जिस ने तेरी संपत्ति वेश्याओं में उड़ा दी है, आया, तो उसके लिये त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ला हुआ बछड़ा कटव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 ने उस से कहा; पुत्र, तू सर्वदा मेरे साथ है; और जो कुछ मेरा है वह सब तेरा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, जितना कि निन्नानवे ऐसे धमिर्यों के विषय नहीं होता, जिन्हें मन फिराने की आवश्यकता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अब आनन्द करना और मगन होना चाहिए क्योंकि यह तेरा भाई मर गया था फिर जी गया है; खो ग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मिल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ब मिल जाती है, तब वह बड़े आनन्द से उसे कांधे पर उठा ल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ा कौन ऐसी स्त्री होगी, जिस के पास दस सिक्के हों, और उन में से एक खो जाए; तो वह दीया बारकर और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ाड़ बुहार कर जब तक मिल न जाए, जी लगाकर खोजती न रह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ब मिल जाता है, तो वह अपने सखियों और पड़ोसिनियों को इकट्ठी करके कहती है, कि मेरे साथ आनन्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, क्योंकि मेरा खोया हुआ सिक्का मिल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2026-09-05T22:15:20Z</dcterms:created>
  <dcterms:modified xsi:type="dcterms:W3CDTF">2026-09-05T22:15:20Z</dcterms:modified>
  <dc:title>लूका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