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my Rock, O blessed Redeemer,
Thou art my Refuge where I may hide ; 
Thou art my Rock to shelter and bless me ; 
Ever in Thee I safely ab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my Rock, . . . O blessed Redeemer, . . .
Thou art my Friend, . . . and Thou art my Guide ; . . . 
Thou art my Hope, . . . and Thou art my Saviour, . . . 
Thou art my Trust ; ... in Thee will I hid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 my Rock when sin is inviting,
Thou art my Rock when trial is near; 
Thou art my Rock when sorrow is smiting, 
Thou art my Rock; why then should I fear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my Rock, temptations defying,
Thou art my Friend unchanging and sure; 
Wholly on Thee my soul is relying, 
Ever to keep me faithful and pu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 my Rock; when kingdom and nation, 
Ruler and crown, have crumbled to dust ;
Thou shalt remain my Rock of salvation, 
Rock everlasting, Thee will I tru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2026-07-30T21:54:58Z</dcterms:created>
  <dcterms:modified xsi:type="dcterms:W3CDTF">2026-07-30T21:54:58Z</dcterms:modified>
  <dc:title>Hymn : 525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