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shed was the evening hymn, 
The temple courts were dark ; 
The lamp was burning dim 
Before the sacred ark : 
When suddenly a voice divine 
Rang through the silence of the shr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give me Samuel's ear — 
The open ear, O Lord ! 
Alive and quick to hear 
Each whisper of Thy word ; 
Like him to answer at Thy call, 
And to obey Thee first of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give me Samuel's heart ! — 
A lowly heart, that waits 
When in Thy house Thou art ; 
Or watches at Thy gates 
By day and night — a heart that still 
Moves at the breathing of Thy wi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give me Samuel's mind ! 
A sweet, unmurmuring faith, 
Obedient and resigned 
To Thee in life and death : 
That I may read, with childlike eyes, 
Truths that are hidden from the wi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2026-07-31T14:58:46Z</dcterms:created>
  <dcterms:modified xsi:type="dcterms:W3CDTF">2026-07-31T14:58:46Z</dcterms:modified>
  <dc:title>Hymn : 1148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